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762" r:id="rId1"/>
    <p:sldMasterId id="2147483776" r:id="rId2"/>
  </p:sldMasterIdLst>
  <p:notesMasterIdLst>
    <p:notesMasterId r:id="rId21"/>
  </p:notesMasterIdLst>
  <p:sldIdLst>
    <p:sldId id="269" r:id="rId3"/>
    <p:sldId id="4670" r:id="rId4"/>
    <p:sldId id="4677" r:id="rId5"/>
    <p:sldId id="520" r:id="rId6"/>
    <p:sldId id="4671" r:id="rId7"/>
    <p:sldId id="4672" r:id="rId8"/>
    <p:sldId id="4673" r:id="rId9"/>
    <p:sldId id="4678" r:id="rId10"/>
    <p:sldId id="4606" r:id="rId11"/>
    <p:sldId id="4635" r:id="rId12"/>
    <p:sldId id="4679" r:id="rId13"/>
    <p:sldId id="4684" r:id="rId14"/>
    <p:sldId id="4682" r:id="rId15"/>
    <p:sldId id="4683" r:id="rId16"/>
    <p:sldId id="4643" r:id="rId17"/>
    <p:sldId id="4685" r:id="rId18"/>
    <p:sldId id="4686" r:id="rId19"/>
    <p:sldId id="46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D53"/>
    <a:srgbClr val="A6A15E"/>
    <a:srgbClr val="90ACC7"/>
    <a:srgbClr val="FFFFAB"/>
    <a:srgbClr val="6B90B2"/>
    <a:srgbClr val="FF7E79"/>
    <a:srgbClr val="942092"/>
    <a:srgbClr val="113D67"/>
    <a:srgbClr val="6C9BC9"/>
    <a:srgbClr val="1B5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4C039-7A41-214F-98A0-D48117A9818D}" v="56" dt="2024-12-04T11:33:23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60"/>
    <p:restoredTop sz="89060"/>
  </p:normalViewPr>
  <p:slideViewPr>
    <p:cSldViewPr snapToGrid="0" showGuides="1">
      <p:cViewPr varScale="1">
        <p:scale>
          <a:sx n="100" d="100"/>
          <a:sy n="100" d="100"/>
        </p:scale>
        <p:origin x="19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usbands" userId="70e13ce94d277786" providerId="LiveId" clId="{8984C039-7A41-214F-98A0-D48117A9818D}"/>
    <pc:docChg chg="undo custSel addSld delSld modSld modMainMaster">
      <pc:chgData name="Chris Husbands" userId="70e13ce94d277786" providerId="LiveId" clId="{8984C039-7A41-214F-98A0-D48117A9818D}" dt="2024-12-04T11:34:10.335" v="1329" actId="20577"/>
      <pc:docMkLst>
        <pc:docMk/>
      </pc:docMkLst>
      <pc:sldChg chg="modSp mod setBg">
        <pc:chgData name="Chris Husbands" userId="70e13ce94d277786" providerId="LiveId" clId="{8984C039-7A41-214F-98A0-D48117A9818D}" dt="2024-12-03T13:43:25.997" v="1159" actId="20577"/>
        <pc:sldMkLst>
          <pc:docMk/>
          <pc:sldMk cId="4195890446" sldId="269"/>
        </pc:sldMkLst>
        <pc:spChg chg="mod">
          <ac:chgData name="Chris Husbands" userId="70e13ce94d277786" providerId="LiveId" clId="{8984C039-7A41-214F-98A0-D48117A9818D}" dt="2024-12-03T13:43:25.997" v="1159" actId="20577"/>
          <ac:spMkLst>
            <pc:docMk/>
            <pc:sldMk cId="4195890446" sldId="269"/>
            <ac:spMk id="6" creationId="{34FC6C3D-CE94-334A-A285-1A3C180C76A0}"/>
          </ac:spMkLst>
        </pc:spChg>
      </pc:sldChg>
      <pc:sldChg chg="modSp mod">
        <pc:chgData name="Chris Husbands" userId="70e13ce94d277786" providerId="LiveId" clId="{8984C039-7A41-214F-98A0-D48117A9818D}" dt="2024-12-02T12:44:30.532" v="45" actId="1076"/>
        <pc:sldMkLst>
          <pc:docMk/>
          <pc:sldMk cId="1926808120" sldId="520"/>
        </pc:sldMkLst>
        <pc:spChg chg="mod">
          <ac:chgData name="Chris Husbands" userId="70e13ce94d277786" providerId="LiveId" clId="{8984C039-7A41-214F-98A0-D48117A9818D}" dt="2024-12-02T12:44:30.532" v="45" actId="1076"/>
          <ac:spMkLst>
            <pc:docMk/>
            <pc:sldMk cId="1926808120" sldId="520"/>
            <ac:spMk id="10" creationId="{5775B18D-752C-2262-3E1E-94725F91ECB1}"/>
          </ac:spMkLst>
        </pc:spChg>
      </pc:sldChg>
      <pc:sldChg chg="modSp mod">
        <pc:chgData name="Chris Husbands" userId="70e13ce94d277786" providerId="LiveId" clId="{8984C039-7A41-214F-98A0-D48117A9818D}" dt="2024-12-02T14:52:04.137" v="1047" actId="167"/>
        <pc:sldMkLst>
          <pc:docMk/>
          <pc:sldMk cId="3235880265" sldId="4606"/>
        </pc:sldMkLst>
        <pc:spChg chg="mod">
          <ac:chgData name="Chris Husbands" userId="70e13ce94d277786" providerId="LiveId" clId="{8984C039-7A41-214F-98A0-D48117A9818D}" dt="2024-12-02T14:52:04.137" v="1047" actId="167"/>
          <ac:spMkLst>
            <pc:docMk/>
            <pc:sldMk cId="3235880265" sldId="4606"/>
            <ac:spMk id="21" creationId="{8445DA2F-36A4-4BFE-E056-73B84F12F096}"/>
          </ac:spMkLst>
        </pc:spChg>
        <pc:spChg chg="mod">
          <ac:chgData name="Chris Husbands" userId="70e13ce94d277786" providerId="LiveId" clId="{8984C039-7A41-214F-98A0-D48117A9818D}" dt="2024-12-02T14:52:04.137" v="1047" actId="167"/>
          <ac:spMkLst>
            <pc:docMk/>
            <pc:sldMk cId="3235880265" sldId="4606"/>
            <ac:spMk id="22" creationId="{ACE18B11-8C78-EF03-9C88-3B945597B84B}"/>
          </ac:spMkLst>
        </pc:spChg>
        <pc:spChg chg="mod">
          <ac:chgData name="Chris Husbands" userId="70e13ce94d277786" providerId="LiveId" clId="{8984C039-7A41-214F-98A0-D48117A9818D}" dt="2024-12-02T14:52:04.137" v="1047" actId="167"/>
          <ac:spMkLst>
            <pc:docMk/>
            <pc:sldMk cId="3235880265" sldId="4606"/>
            <ac:spMk id="23" creationId="{14C2EEC9-F3B9-932A-BC29-C5C846347F9E}"/>
          </ac:spMkLst>
        </pc:spChg>
        <pc:spChg chg="mod">
          <ac:chgData name="Chris Husbands" userId="70e13ce94d277786" providerId="LiveId" clId="{8984C039-7A41-214F-98A0-D48117A9818D}" dt="2024-12-02T14:52:04.137" v="1047" actId="167"/>
          <ac:spMkLst>
            <pc:docMk/>
            <pc:sldMk cId="3235880265" sldId="4606"/>
            <ac:spMk id="24" creationId="{5F00475F-7960-EE73-E32A-DCCCD6F8CAF2}"/>
          </ac:spMkLst>
        </pc:spChg>
        <pc:spChg chg="mod">
          <ac:chgData name="Chris Husbands" userId="70e13ce94d277786" providerId="LiveId" clId="{8984C039-7A41-214F-98A0-D48117A9818D}" dt="2024-12-02T14:52:04.137" v="1047" actId="167"/>
          <ac:spMkLst>
            <pc:docMk/>
            <pc:sldMk cId="3235880265" sldId="4606"/>
            <ac:spMk id="25" creationId="{FAC3E19D-4BD9-E26A-83C1-314F5EA37F9E}"/>
          </ac:spMkLst>
        </pc:spChg>
        <pc:spChg chg="mod">
          <ac:chgData name="Chris Husbands" userId="70e13ce94d277786" providerId="LiveId" clId="{8984C039-7A41-214F-98A0-D48117A9818D}" dt="2024-12-02T14:52:04.137" v="1047" actId="167"/>
          <ac:spMkLst>
            <pc:docMk/>
            <pc:sldMk cId="3235880265" sldId="4606"/>
            <ac:spMk id="26" creationId="{8DF45E82-00F6-DAD2-E198-9D27FE2DBA22}"/>
          </ac:spMkLst>
        </pc:spChg>
      </pc:sldChg>
      <pc:sldChg chg="modSp mod">
        <pc:chgData name="Chris Husbands" userId="70e13ce94d277786" providerId="LiveId" clId="{8984C039-7A41-214F-98A0-D48117A9818D}" dt="2024-12-03T13:47:03.806" v="1214" actId="20577"/>
        <pc:sldMkLst>
          <pc:docMk/>
          <pc:sldMk cId="269687056" sldId="4635"/>
        </pc:sldMkLst>
        <pc:spChg chg="mod">
          <ac:chgData name="Chris Husbands" userId="70e13ce94d277786" providerId="LiveId" clId="{8984C039-7A41-214F-98A0-D48117A9818D}" dt="2024-12-03T13:45:35.539" v="1189" actId="1076"/>
          <ac:spMkLst>
            <pc:docMk/>
            <pc:sldMk cId="269687056" sldId="4635"/>
            <ac:spMk id="6" creationId="{D5128B03-7541-D533-9E82-60E7F41C0925}"/>
          </ac:spMkLst>
        </pc:spChg>
        <pc:spChg chg="mod">
          <ac:chgData name="Chris Husbands" userId="70e13ce94d277786" providerId="LiveId" clId="{8984C039-7A41-214F-98A0-D48117A9818D}" dt="2024-12-03T13:45:35.539" v="1189" actId="1076"/>
          <ac:spMkLst>
            <pc:docMk/>
            <pc:sldMk cId="269687056" sldId="4635"/>
            <ac:spMk id="7" creationId="{0E11553C-F90E-873E-0026-3949F1A1CDC9}"/>
          </ac:spMkLst>
        </pc:spChg>
        <pc:spChg chg="mod">
          <ac:chgData name="Chris Husbands" userId="70e13ce94d277786" providerId="LiveId" clId="{8984C039-7A41-214F-98A0-D48117A9818D}" dt="2024-12-03T13:45:35.539" v="1189" actId="1076"/>
          <ac:spMkLst>
            <pc:docMk/>
            <pc:sldMk cId="269687056" sldId="4635"/>
            <ac:spMk id="8" creationId="{F399ECE3-DA8F-FCEF-041D-4C28EAB2A349}"/>
          </ac:spMkLst>
        </pc:spChg>
        <pc:spChg chg="mod">
          <ac:chgData name="Chris Husbands" userId="70e13ce94d277786" providerId="LiveId" clId="{8984C039-7A41-214F-98A0-D48117A9818D}" dt="2024-12-03T13:47:03.806" v="1214" actId="20577"/>
          <ac:spMkLst>
            <pc:docMk/>
            <pc:sldMk cId="269687056" sldId="4635"/>
            <ac:spMk id="9" creationId="{6C7DFC26-AAFA-F01B-F1DD-37A2D161A226}"/>
          </ac:spMkLst>
        </pc:spChg>
        <pc:spChg chg="mod">
          <ac:chgData name="Chris Husbands" userId="70e13ce94d277786" providerId="LiveId" clId="{8984C039-7A41-214F-98A0-D48117A9818D}" dt="2024-12-03T13:45:35.539" v="1189" actId="1076"/>
          <ac:spMkLst>
            <pc:docMk/>
            <pc:sldMk cId="269687056" sldId="4635"/>
            <ac:spMk id="10" creationId="{31A17195-ECAD-22C0-AD86-32917D6D6DC4}"/>
          </ac:spMkLst>
        </pc:spChg>
        <pc:spChg chg="mod">
          <ac:chgData name="Chris Husbands" userId="70e13ce94d277786" providerId="LiveId" clId="{8984C039-7A41-214F-98A0-D48117A9818D}" dt="2024-12-03T13:45:35.539" v="1189" actId="1076"/>
          <ac:spMkLst>
            <pc:docMk/>
            <pc:sldMk cId="269687056" sldId="4635"/>
            <ac:spMk id="11" creationId="{164A9712-E0BD-79F2-9CD5-537C9527F082}"/>
          </ac:spMkLst>
        </pc:spChg>
      </pc:sldChg>
      <pc:sldChg chg="delSp modSp mod">
        <pc:chgData name="Chris Husbands" userId="70e13ce94d277786" providerId="LiveId" clId="{8984C039-7A41-214F-98A0-D48117A9818D}" dt="2024-12-03T13:47:54.864" v="1241" actId="1038"/>
        <pc:sldMkLst>
          <pc:docMk/>
          <pc:sldMk cId="2054667016" sldId="4643"/>
        </pc:sldMkLst>
        <pc:spChg chg="mod">
          <ac:chgData name="Chris Husbands" userId="70e13ce94d277786" providerId="LiveId" clId="{8984C039-7A41-214F-98A0-D48117A9818D}" dt="2024-12-03T13:47:54.864" v="1241" actId="1038"/>
          <ac:spMkLst>
            <pc:docMk/>
            <pc:sldMk cId="2054667016" sldId="4643"/>
            <ac:spMk id="2" creationId="{9480056C-6819-281F-1411-265565499CAF}"/>
          </ac:spMkLst>
        </pc:spChg>
        <pc:spChg chg="mod">
          <ac:chgData name="Chris Husbands" userId="70e13ce94d277786" providerId="LiveId" clId="{8984C039-7A41-214F-98A0-D48117A9818D}" dt="2024-12-02T14:36:02.707" v="678" actId="404"/>
          <ac:spMkLst>
            <pc:docMk/>
            <pc:sldMk cId="2054667016" sldId="4643"/>
            <ac:spMk id="3" creationId="{EA3A5DDC-3E8B-D00D-2B24-0C4784AFE14E}"/>
          </ac:spMkLst>
        </pc:spChg>
        <pc:spChg chg="mod">
          <ac:chgData name="Chris Husbands" userId="70e13ce94d277786" providerId="LiveId" clId="{8984C039-7A41-214F-98A0-D48117A9818D}" dt="2024-12-03T13:47:54.864" v="1241" actId="1038"/>
          <ac:spMkLst>
            <pc:docMk/>
            <pc:sldMk cId="2054667016" sldId="4643"/>
            <ac:spMk id="4" creationId="{763B9391-A97C-810B-7069-ACBA71A40C0C}"/>
          </ac:spMkLst>
        </pc:spChg>
        <pc:spChg chg="mod">
          <ac:chgData name="Chris Husbands" userId="70e13ce94d277786" providerId="LiveId" clId="{8984C039-7A41-214F-98A0-D48117A9818D}" dt="2024-12-03T13:47:54.864" v="1241" actId="1038"/>
          <ac:spMkLst>
            <pc:docMk/>
            <pc:sldMk cId="2054667016" sldId="4643"/>
            <ac:spMk id="10" creationId="{63E97957-5A5F-3A2A-0D95-5AA3DD77DE19}"/>
          </ac:spMkLst>
        </pc:spChg>
        <pc:spChg chg="mod">
          <ac:chgData name="Chris Husbands" userId="70e13ce94d277786" providerId="LiveId" clId="{8984C039-7A41-214F-98A0-D48117A9818D}" dt="2024-12-03T13:47:54.864" v="1241" actId="1038"/>
          <ac:spMkLst>
            <pc:docMk/>
            <pc:sldMk cId="2054667016" sldId="4643"/>
            <ac:spMk id="11" creationId="{8C71B470-6592-C17B-99A8-0C270497F63E}"/>
          </ac:spMkLst>
        </pc:spChg>
      </pc:sldChg>
      <pc:sldChg chg="modSp mod">
        <pc:chgData name="Chris Husbands" userId="70e13ce94d277786" providerId="LiveId" clId="{8984C039-7A41-214F-98A0-D48117A9818D}" dt="2024-12-04T11:16:24.858" v="1282" actId="20577"/>
        <pc:sldMkLst>
          <pc:docMk/>
          <pc:sldMk cId="2926533326" sldId="4670"/>
        </pc:sldMkLst>
        <pc:spChg chg="mod">
          <ac:chgData name="Chris Husbands" userId="70e13ce94d277786" providerId="LiveId" clId="{8984C039-7A41-214F-98A0-D48117A9818D}" dt="2024-12-04T11:16:24.858" v="1282" actId="20577"/>
          <ac:spMkLst>
            <pc:docMk/>
            <pc:sldMk cId="2926533326" sldId="4670"/>
            <ac:spMk id="2" creationId="{DB2B8B69-CCAF-8791-E1C5-E9363B8F1478}"/>
          </ac:spMkLst>
        </pc:spChg>
        <pc:spChg chg="mod">
          <ac:chgData name="Chris Husbands" userId="70e13ce94d277786" providerId="LiveId" clId="{8984C039-7A41-214F-98A0-D48117A9818D}" dt="2024-12-04T11:16:19.605" v="1280" actId="20577"/>
          <ac:spMkLst>
            <pc:docMk/>
            <pc:sldMk cId="2926533326" sldId="4670"/>
            <ac:spMk id="5" creationId="{AAF07012-D948-444B-5E32-B905176396A6}"/>
          </ac:spMkLst>
        </pc:spChg>
        <pc:spChg chg="mod">
          <ac:chgData name="Chris Husbands" userId="70e13ce94d277786" providerId="LiveId" clId="{8984C039-7A41-214F-98A0-D48117A9818D}" dt="2024-12-04T11:16:22.097" v="1281" actId="20577"/>
          <ac:spMkLst>
            <pc:docMk/>
            <pc:sldMk cId="2926533326" sldId="4670"/>
            <ac:spMk id="8" creationId="{40D6D2F0-2342-32F0-F774-AE543A0A687B}"/>
          </ac:spMkLst>
        </pc:spChg>
        <pc:spChg chg="mod">
          <ac:chgData name="Chris Husbands" userId="70e13ce94d277786" providerId="LiveId" clId="{8984C039-7A41-214F-98A0-D48117A9818D}" dt="2024-12-03T13:43:43.811" v="1180" actId="1037"/>
          <ac:spMkLst>
            <pc:docMk/>
            <pc:sldMk cId="2926533326" sldId="4670"/>
            <ac:spMk id="11" creationId="{46A5E8D8-16CA-D1CF-B98A-903AAFDF6593}"/>
          </ac:spMkLst>
        </pc:spChg>
        <pc:spChg chg="mod">
          <ac:chgData name="Chris Husbands" userId="70e13ce94d277786" providerId="LiveId" clId="{8984C039-7A41-214F-98A0-D48117A9818D}" dt="2024-12-03T13:43:43.811" v="1180" actId="1037"/>
          <ac:spMkLst>
            <pc:docMk/>
            <pc:sldMk cId="2926533326" sldId="4670"/>
            <ac:spMk id="12" creationId="{4F3CF7E3-3D82-6AD4-9850-82BF583C14A3}"/>
          </ac:spMkLst>
        </pc:spChg>
        <pc:spChg chg="mod">
          <ac:chgData name="Chris Husbands" userId="70e13ce94d277786" providerId="LiveId" clId="{8984C039-7A41-214F-98A0-D48117A9818D}" dt="2024-12-03T13:43:43.811" v="1180" actId="1037"/>
          <ac:spMkLst>
            <pc:docMk/>
            <pc:sldMk cId="2926533326" sldId="4670"/>
            <ac:spMk id="13" creationId="{3CE38C1E-AAF7-E941-FF99-68F68540B979}"/>
          </ac:spMkLst>
        </pc:spChg>
      </pc:sldChg>
      <pc:sldChg chg="modSp mod">
        <pc:chgData name="Chris Husbands" userId="70e13ce94d277786" providerId="LiveId" clId="{8984C039-7A41-214F-98A0-D48117A9818D}" dt="2024-12-03T13:48:44.747" v="1279" actId="207"/>
        <pc:sldMkLst>
          <pc:docMk/>
          <pc:sldMk cId="2654851594" sldId="4671"/>
        </pc:sldMkLst>
        <pc:spChg chg="mod">
          <ac:chgData name="Chris Husbands" userId="70e13ce94d277786" providerId="LiveId" clId="{8984C039-7A41-214F-98A0-D48117A9818D}" dt="2024-12-03T13:44:39.358" v="1184" actId="1076"/>
          <ac:spMkLst>
            <pc:docMk/>
            <pc:sldMk cId="2654851594" sldId="4671"/>
            <ac:spMk id="4" creationId="{E75D1331-490C-36E4-2C5E-A463D06EBCAF}"/>
          </ac:spMkLst>
        </pc:spChg>
        <pc:spChg chg="mod">
          <ac:chgData name="Chris Husbands" userId="70e13ce94d277786" providerId="LiveId" clId="{8984C039-7A41-214F-98A0-D48117A9818D}" dt="2024-12-03T13:44:39.358" v="1184" actId="1076"/>
          <ac:spMkLst>
            <pc:docMk/>
            <pc:sldMk cId="2654851594" sldId="4671"/>
            <ac:spMk id="5" creationId="{9E870C06-2C60-832A-9E00-07EC532EDC17}"/>
          </ac:spMkLst>
        </pc:spChg>
        <pc:spChg chg="mod">
          <ac:chgData name="Chris Husbands" userId="70e13ce94d277786" providerId="LiveId" clId="{8984C039-7A41-214F-98A0-D48117A9818D}" dt="2024-12-03T13:48:44.747" v="1279" actId="207"/>
          <ac:spMkLst>
            <pc:docMk/>
            <pc:sldMk cId="2654851594" sldId="4671"/>
            <ac:spMk id="6" creationId="{1250A35A-D3C4-8D19-1DEB-CE4BBA5A636D}"/>
          </ac:spMkLst>
        </pc:spChg>
        <pc:spChg chg="mod">
          <ac:chgData name="Chris Husbands" userId="70e13ce94d277786" providerId="LiveId" clId="{8984C039-7A41-214F-98A0-D48117A9818D}" dt="2024-12-03T13:44:39.358" v="1184" actId="1076"/>
          <ac:spMkLst>
            <pc:docMk/>
            <pc:sldMk cId="2654851594" sldId="4671"/>
            <ac:spMk id="7" creationId="{D9F06B7E-C097-D237-19EA-AF9FCF26E91F}"/>
          </ac:spMkLst>
        </pc:spChg>
        <pc:spChg chg="mod">
          <ac:chgData name="Chris Husbands" userId="70e13ce94d277786" providerId="LiveId" clId="{8984C039-7A41-214F-98A0-D48117A9818D}" dt="2024-12-03T13:44:39.358" v="1184" actId="1076"/>
          <ac:spMkLst>
            <pc:docMk/>
            <pc:sldMk cId="2654851594" sldId="4671"/>
            <ac:spMk id="10" creationId="{ED1AF9BD-C443-31FC-4564-966D5BDCAA96}"/>
          </ac:spMkLst>
        </pc:spChg>
        <pc:spChg chg="mod">
          <ac:chgData name="Chris Husbands" userId="70e13ce94d277786" providerId="LiveId" clId="{8984C039-7A41-214F-98A0-D48117A9818D}" dt="2024-12-03T13:44:39.358" v="1184" actId="1076"/>
          <ac:spMkLst>
            <pc:docMk/>
            <pc:sldMk cId="2654851594" sldId="4671"/>
            <ac:spMk id="12" creationId="{4921F6CD-BC4A-236F-6676-A8E3C54D97F9}"/>
          </ac:spMkLst>
        </pc:spChg>
        <pc:spChg chg="mod">
          <ac:chgData name="Chris Husbands" userId="70e13ce94d277786" providerId="LiveId" clId="{8984C039-7A41-214F-98A0-D48117A9818D}" dt="2024-12-03T13:44:39.358" v="1184" actId="1076"/>
          <ac:spMkLst>
            <pc:docMk/>
            <pc:sldMk cId="2654851594" sldId="4671"/>
            <ac:spMk id="13" creationId="{CD3EE2B9-020D-068C-3497-EE962A25FED7}"/>
          </ac:spMkLst>
        </pc:spChg>
        <pc:spChg chg="mod">
          <ac:chgData name="Chris Husbands" userId="70e13ce94d277786" providerId="LiveId" clId="{8984C039-7A41-214F-98A0-D48117A9818D}" dt="2024-12-03T13:44:39.358" v="1184" actId="1076"/>
          <ac:spMkLst>
            <pc:docMk/>
            <pc:sldMk cId="2654851594" sldId="4671"/>
            <ac:spMk id="14" creationId="{5AAE0FDA-6E35-E614-414C-9DADF0A66749}"/>
          </ac:spMkLst>
        </pc:spChg>
        <pc:graphicFrameChg chg="mod">
          <ac:chgData name="Chris Husbands" userId="70e13ce94d277786" providerId="LiveId" clId="{8984C039-7A41-214F-98A0-D48117A9818D}" dt="2024-12-03T13:44:39.358" v="1184" actId="1076"/>
          <ac:graphicFrameMkLst>
            <pc:docMk/>
            <pc:sldMk cId="2654851594" sldId="4671"/>
            <ac:graphicFrameMk id="3" creationId="{9F57CB9C-64B3-2D5B-1194-C0DC2BA2C097}"/>
          </ac:graphicFrameMkLst>
        </pc:graphicFrameChg>
      </pc:sldChg>
      <pc:sldChg chg="modSp mod">
        <pc:chgData name="Chris Husbands" userId="70e13ce94d277786" providerId="LiveId" clId="{8984C039-7A41-214F-98A0-D48117A9818D}" dt="2024-12-03T13:44:13.859" v="1182" actId="1076"/>
        <pc:sldMkLst>
          <pc:docMk/>
          <pc:sldMk cId="940181220" sldId="4672"/>
        </pc:sldMkLst>
        <pc:spChg chg="mod">
          <ac:chgData name="Chris Husbands" userId="70e13ce94d277786" providerId="LiveId" clId="{8984C039-7A41-214F-98A0-D48117A9818D}" dt="2024-12-03T13:44:13.859" v="1182" actId="1076"/>
          <ac:spMkLst>
            <pc:docMk/>
            <pc:sldMk cId="940181220" sldId="4672"/>
            <ac:spMk id="3" creationId="{E34564CF-0109-7A8A-9F3D-ADC65D268CE4}"/>
          </ac:spMkLst>
        </pc:spChg>
        <pc:spChg chg="mod">
          <ac:chgData name="Chris Husbands" userId="70e13ce94d277786" providerId="LiveId" clId="{8984C039-7A41-214F-98A0-D48117A9818D}" dt="2024-12-03T13:44:13.859" v="1182" actId="1076"/>
          <ac:spMkLst>
            <pc:docMk/>
            <pc:sldMk cId="940181220" sldId="4672"/>
            <ac:spMk id="4" creationId="{432F4DB4-BE57-00A9-3D74-EA1366809E9A}"/>
          </ac:spMkLst>
        </pc:spChg>
        <pc:spChg chg="mod">
          <ac:chgData name="Chris Husbands" userId="70e13ce94d277786" providerId="LiveId" clId="{8984C039-7A41-214F-98A0-D48117A9818D}" dt="2024-12-03T13:44:13.859" v="1182" actId="1076"/>
          <ac:spMkLst>
            <pc:docMk/>
            <pc:sldMk cId="940181220" sldId="4672"/>
            <ac:spMk id="8" creationId="{CD9C227D-FE9D-7E18-DE6A-3AB2DA5C910F}"/>
          </ac:spMkLst>
        </pc:spChg>
        <pc:spChg chg="mod">
          <ac:chgData name="Chris Husbands" userId="70e13ce94d277786" providerId="LiveId" clId="{8984C039-7A41-214F-98A0-D48117A9818D}" dt="2024-12-03T13:44:13.859" v="1182" actId="1076"/>
          <ac:spMkLst>
            <pc:docMk/>
            <pc:sldMk cId="940181220" sldId="4672"/>
            <ac:spMk id="9" creationId="{419CD7FB-8975-3F9B-1962-10C1F8D6AE39}"/>
          </ac:spMkLst>
        </pc:spChg>
        <pc:spChg chg="mod">
          <ac:chgData name="Chris Husbands" userId="70e13ce94d277786" providerId="LiveId" clId="{8984C039-7A41-214F-98A0-D48117A9818D}" dt="2024-12-03T13:44:13.859" v="1182" actId="1076"/>
          <ac:spMkLst>
            <pc:docMk/>
            <pc:sldMk cId="940181220" sldId="4672"/>
            <ac:spMk id="10" creationId="{78C9A46F-AFF4-3FE6-B538-718BBD1B79C7}"/>
          </ac:spMkLst>
        </pc:spChg>
        <pc:spChg chg="mod">
          <ac:chgData name="Chris Husbands" userId="70e13ce94d277786" providerId="LiveId" clId="{8984C039-7A41-214F-98A0-D48117A9818D}" dt="2024-12-03T13:44:13.859" v="1182" actId="1076"/>
          <ac:spMkLst>
            <pc:docMk/>
            <pc:sldMk cId="940181220" sldId="4672"/>
            <ac:spMk id="11" creationId="{24F39C76-68F2-E1AC-E56B-06589608F635}"/>
          </ac:spMkLst>
        </pc:spChg>
      </pc:sldChg>
      <pc:sldChg chg="addSp delSp modSp mod">
        <pc:chgData name="Chris Husbands" userId="70e13ce94d277786" providerId="LiveId" clId="{8984C039-7A41-214F-98A0-D48117A9818D}" dt="2024-12-04T11:33:12.183" v="1284"/>
        <pc:sldMkLst>
          <pc:docMk/>
          <pc:sldMk cId="3266278978" sldId="4673"/>
        </pc:sldMkLst>
        <pc:spChg chg="add mod">
          <ac:chgData name="Chris Husbands" userId="70e13ce94d277786" providerId="LiveId" clId="{8984C039-7A41-214F-98A0-D48117A9818D}" dt="2024-12-04T11:33:12.183" v="1284"/>
          <ac:spMkLst>
            <pc:docMk/>
            <pc:sldMk cId="3266278978" sldId="4673"/>
            <ac:spMk id="2" creationId="{661EA137-58FF-31F8-D175-73F1F8D37A3A}"/>
          </ac:spMkLst>
        </pc:spChg>
        <pc:spChg chg="mod">
          <ac:chgData name="Chris Husbands" userId="70e13ce94d277786" providerId="LiveId" clId="{8984C039-7A41-214F-98A0-D48117A9818D}" dt="2024-12-03T13:44:57.455" v="1185" actId="1076"/>
          <ac:spMkLst>
            <pc:docMk/>
            <pc:sldMk cId="3266278978" sldId="4673"/>
            <ac:spMk id="6" creationId="{F8C38133-7663-9ECB-BF94-770B7B0DF8C9}"/>
          </ac:spMkLst>
        </pc:spChg>
        <pc:spChg chg="mod">
          <ac:chgData name="Chris Husbands" userId="70e13ce94d277786" providerId="LiveId" clId="{8984C039-7A41-214F-98A0-D48117A9818D}" dt="2024-12-03T13:44:57.455" v="1185" actId="1076"/>
          <ac:spMkLst>
            <pc:docMk/>
            <pc:sldMk cId="3266278978" sldId="4673"/>
            <ac:spMk id="7" creationId="{DF121CE4-A35F-6773-0215-50C931C19CA8}"/>
          </ac:spMkLst>
        </pc:spChg>
        <pc:spChg chg="mod">
          <ac:chgData name="Chris Husbands" userId="70e13ce94d277786" providerId="LiveId" clId="{8984C039-7A41-214F-98A0-D48117A9818D}" dt="2024-12-03T13:44:57.455" v="1185" actId="1076"/>
          <ac:spMkLst>
            <pc:docMk/>
            <pc:sldMk cId="3266278978" sldId="4673"/>
            <ac:spMk id="8" creationId="{D94CEBD6-45CF-0B8F-2B33-1ABF1A260053}"/>
          </ac:spMkLst>
        </pc:spChg>
        <pc:spChg chg="del">
          <ac:chgData name="Chris Husbands" userId="70e13ce94d277786" providerId="LiveId" clId="{8984C039-7A41-214F-98A0-D48117A9818D}" dt="2024-12-04T11:33:11.311" v="1283" actId="478"/>
          <ac:spMkLst>
            <pc:docMk/>
            <pc:sldMk cId="3266278978" sldId="4673"/>
            <ac:spMk id="9" creationId="{6CA88672-ADD5-72DB-FAB9-B141440A2394}"/>
          </ac:spMkLst>
        </pc:spChg>
        <pc:picChg chg="mod">
          <ac:chgData name="Chris Husbands" userId="70e13ce94d277786" providerId="LiveId" clId="{8984C039-7A41-214F-98A0-D48117A9818D}" dt="2024-12-03T13:44:57.455" v="1185" actId="1076"/>
          <ac:picMkLst>
            <pc:docMk/>
            <pc:sldMk cId="3266278978" sldId="4673"/>
            <ac:picMk id="1026" creationId="{E556A376-AA6A-D9AD-A5FC-217B0517EC05}"/>
          </ac:picMkLst>
        </pc:picChg>
      </pc:sldChg>
      <pc:sldChg chg="addSp delSp modSp mod">
        <pc:chgData name="Chris Husbands" userId="70e13ce94d277786" providerId="LiveId" clId="{8984C039-7A41-214F-98A0-D48117A9818D}" dt="2024-12-03T13:43:50.417" v="1181" actId="1076"/>
        <pc:sldMkLst>
          <pc:docMk/>
          <pc:sldMk cId="3732368525" sldId="4677"/>
        </pc:sldMkLst>
        <pc:spChg chg="add mod">
          <ac:chgData name="Chris Husbands" userId="70e13ce94d277786" providerId="LiveId" clId="{8984C039-7A41-214F-98A0-D48117A9818D}" dt="2024-12-02T12:44:33.384" v="46"/>
          <ac:spMkLst>
            <pc:docMk/>
            <pc:sldMk cId="3732368525" sldId="4677"/>
            <ac:spMk id="3" creationId="{CB75ED48-E228-6A78-CC19-BD4B650B5CCF}"/>
          </ac:spMkLst>
        </pc:spChg>
        <pc:picChg chg="mod">
          <ac:chgData name="Chris Husbands" userId="70e13ce94d277786" providerId="LiveId" clId="{8984C039-7A41-214F-98A0-D48117A9818D}" dt="2024-12-03T13:43:50.417" v="1181" actId="1076"/>
          <ac:picMkLst>
            <pc:docMk/>
            <pc:sldMk cId="3732368525" sldId="4677"/>
            <ac:picMk id="1028" creationId="{C7C5AB3C-5C27-D5E3-D292-8DC96C12E7AA}"/>
          </ac:picMkLst>
        </pc:picChg>
        <pc:picChg chg="mod">
          <ac:chgData name="Chris Husbands" userId="70e13ce94d277786" providerId="LiveId" clId="{8984C039-7A41-214F-98A0-D48117A9818D}" dt="2024-12-03T13:43:50.417" v="1181" actId="1076"/>
          <ac:picMkLst>
            <pc:docMk/>
            <pc:sldMk cId="3732368525" sldId="4677"/>
            <ac:picMk id="1030" creationId="{5A7FBA6A-A32D-236F-CB87-BDA62F9C6F58}"/>
          </ac:picMkLst>
        </pc:picChg>
      </pc:sldChg>
      <pc:sldChg chg="addSp modSp mod">
        <pc:chgData name="Chris Husbands" userId="70e13ce94d277786" providerId="LiveId" clId="{8984C039-7A41-214F-98A0-D48117A9818D}" dt="2024-12-04T11:33:33.620" v="1316" actId="20577"/>
        <pc:sldMkLst>
          <pc:docMk/>
          <pc:sldMk cId="3287017987" sldId="4678"/>
        </pc:sldMkLst>
        <pc:spChg chg="add mod">
          <ac:chgData name="Chris Husbands" userId="70e13ce94d277786" providerId="LiveId" clId="{8984C039-7A41-214F-98A0-D48117A9818D}" dt="2024-12-04T11:33:33.620" v="1316" actId="20577"/>
          <ac:spMkLst>
            <pc:docMk/>
            <pc:sldMk cId="3287017987" sldId="4678"/>
            <ac:spMk id="3" creationId="{BCA7DA64-E951-5E9A-0755-CBEB5051AA67}"/>
          </ac:spMkLst>
        </pc:spChg>
        <pc:picChg chg="mod">
          <ac:chgData name="Chris Husbands" userId="70e13ce94d277786" providerId="LiveId" clId="{8984C039-7A41-214F-98A0-D48117A9818D}" dt="2024-12-03T13:45:16.297" v="1188" actId="1076"/>
          <ac:picMkLst>
            <pc:docMk/>
            <pc:sldMk cId="3287017987" sldId="4678"/>
            <ac:picMk id="4" creationId="{8BB7F79C-157D-D832-A854-2725788EDB65}"/>
          </ac:picMkLst>
        </pc:picChg>
      </pc:sldChg>
      <pc:sldChg chg="modSp mod">
        <pc:chgData name="Chris Husbands" userId="70e13ce94d277786" providerId="LiveId" clId="{8984C039-7A41-214F-98A0-D48117A9818D}" dt="2024-12-04T11:34:10.335" v="1329" actId="20577"/>
        <pc:sldMkLst>
          <pc:docMk/>
          <pc:sldMk cId="155790052" sldId="4679"/>
        </pc:sldMkLst>
        <pc:spChg chg="mod">
          <ac:chgData name="Chris Husbands" userId="70e13ce94d277786" providerId="LiveId" clId="{8984C039-7A41-214F-98A0-D48117A9818D}" dt="2024-12-03T13:46:43.873" v="1201" actId="20577"/>
          <ac:spMkLst>
            <pc:docMk/>
            <pc:sldMk cId="155790052" sldId="4679"/>
            <ac:spMk id="3" creationId="{95B4B355-F89C-4F42-8F7B-EB9DA51E67CF}"/>
          </ac:spMkLst>
        </pc:spChg>
        <pc:spChg chg="mod">
          <ac:chgData name="Chris Husbands" userId="70e13ce94d277786" providerId="LiveId" clId="{8984C039-7A41-214F-98A0-D48117A9818D}" dt="2024-12-03T13:45:43.443" v="1190" actId="1076"/>
          <ac:spMkLst>
            <pc:docMk/>
            <pc:sldMk cId="155790052" sldId="4679"/>
            <ac:spMk id="4" creationId="{018930D6-44BC-4267-4D79-61A2FAC72410}"/>
          </ac:spMkLst>
        </pc:spChg>
        <pc:spChg chg="mod">
          <ac:chgData name="Chris Husbands" userId="70e13ce94d277786" providerId="LiveId" clId="{8984C039-7A41-214F-98A0-D48117A9818D}" dt="2024-12-03T13:45:43.443" v="1190" actId="1076"/>
          <ac:spMkLst>
            <pc:docMk/>
            <pc:sldMk cId="155790052" sldId="4679"/>
            <ac:spMk id="5" creationId="{4020702F-9CE2-C601-7E6A-5735BE3B57AC}"/>
          </ac:spMkLst>
        </pc:spChg>
        <pc:spChg chg="mod">
          <ac:chgData name="Chris Husbands" userId="70e13ce94d277786" providerId="LiveId" clId="{8984C039-7A41-214F-98A0-D48117A9818D}" dt="2024-12-03T13:45:43.443" v="1190" actId="1076"/>
          <ac:spMkLst>
            <pc:docMk/>
            <pc:sldMk cId="155790052" sldId="4679"/>
            <ac:spMk id="13" creationId="{2545C825-A974-0A3A-F02D-9CF129C06942}"/>
          </ac:spMkLst>
        </pc:spChg>
        <pc:spChg chg="mod">
          <ac:chgData name="Chris Husbands" userId="70e13ce94d277786" providerId="LiveId" clId="{8984C039-7A41-214F-98A0-D48117A9818D}" dt="2024-12-04T11:34:10.335" v="1329" actId="20577"/>
          <ac:spMkLst>
            <pc:docMk/>
            <pc:sldMk cId="155790052" sldId="4679"/>
            <ac:spMk id="14" creationId="{429F6593-1ABD-2792-CDD2-7A4567CC93C4}"/>
          </ac:spMkLst>
        </pc:spChg>
      </pc:sldChg>
      <pc:sldChg chg="addSp modSp mod">
        <pc:chgData name="Chris Husbands" userId="70e13ce94d277786" providerId="LiveId" clId="{8984C039-7A41-214F-98A0-D48117A9818D}" dt="2024-12-03T13:47:29.808" v="1219" actId="20577"/>
        <pc:sldMkLst>
          <pc:docMk/>
          <pc:sldMk cId="2953110840" sldId="4682"/>
        </pc:sldMkLst>
        <pc:spChg chg="add 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2" creationId="{5827FB2D-91F8-3AD2-F391-355C0C4BD30E}"/>
          </ac:spMkLst>
        </pc:spChg>
        <pc:spChg chg="mod">
          <ac:chgData name="Chris Husbands" userId="70e13ce94d277786" providerId="LiveId" clId="{8984C039-7A41-214F-98A0-D48117A9818D}" dt="2024-12-03T13:47:29.808" v="1219" actId="20577"/>
          <ac:spMkLst>
            <pc:docMk/>
            <pc:sldMk cId="2953110840" sldId="4682"/>
            <ac:spMk id="3" creationId="{78EA3614-59DF-9895-77B7-85901F0ACBC6}"/>
          </ac:spMkLst>
        </pc:spChg>
        <pc:spChg chg="add 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4" creationId="{F9AAC4AF-9B50-3FD4-0F2C-66F325DD65A3}"/>
          </ac:spMkLst>
        </pc:spChg>
        <pc:spChg chg="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5" creationId="{65BF2159-F0D0-A7B0-188C-9F4BF23B299F}"/>
          </ac:spMkLst>
        </pc:spChg>
        <pc:spChg chg="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6" creationId="{AFEB68EB-07B9-A0EB-725D-44B6B9135462}"/>
          </ac:spMkLst>
        </pc:spChg>
        <pc:spChg chg="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7" creationId="{BB3AF136-795B-F75B-E6E5-8D7DFC9DBB57}"/>
          </ac:spMkLst>
        </pc:spChg>
        <pc:spChg chg="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8" creationId="{1238FF9F-2903-0398-7BA5-00AB05AC2185}"/>
          </ac:spMkLst>
        </pc:spChg>
        <pc:spChg chg="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10" creationId="{56BFC52D-74CF-CDB7-C2DD-3F0461F8DC59}"/>
          </ac:spMkLst>
        </pc:spChg>
        <pc:spChg chg="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11" creationId="{5D1DD181-3B5F-D5B6-D162-5AB69DC4B6B3}"/>
          </ac:spMkLst>
        </pc:spChg>
        <pc:spChg chg="mod">
          <ac:chgData name="Chris Husbands" userId="70e13ce94d277786" providerId="LiveId" clId="{8984C039-7A41-214F-98A0-D48117A9818D}" dt="2024-12-03T13:46:16.751" v="1192" actId="1076"/>
          <ac:spMkLst>
            <pc:docMk/>
            <pc:sldMk cId="2953110840" sldId="4682"/>
            <ac:spMk id="13" creationId="{4899546B-8DBE-549D-6737-0D09CD43C131}"/>
          </ac:spMkLst>
        </pc:spChg>
      </pc:sldChg>
      <pc:sldChg chg="modSp mod">
        <pc:chgData name="Chris Husbands" userId="70e13ce94d277786" providerId="LiveId" clId="{8984C039-7A41-214F-98A0-D48117A9818D}" dt="2024-12-03T13:47:23.212" v="1215" actId="1076"/>
        <pc:sldMkLst>
          <pc:docMk/>
          <pc:sldMk cId="2959367613" sldId="4683"/>
        </pc:sldMkLst>
        <pc:spChg chg="mod">
          <ac:chgData name="Chris Husbands" userId="70e13ce94d277786" providerId="LiveId" clId="{8984C039-7A41-214F-98A0-D48117A9818D}" dt="2024-12-02T14:35:54.214" v="677" actId="404"/>
          <ac:spMkLst>
            <pc:docMk/>
            <pc:sldMk cId="2959367613" sldId="4683"/>
            <ac:spMk id="3" creationId="{442C7FDE-4327-B4F2-9739-98C17D224C0B}"/>
          </ac:spMkLst>
        </pc:spChg>
        <pc:spChg chg="mod">
          <ac:chgData name="Chris Husbands" userId="70e13ce94d277786" providerId="LiveId" clId="{8984C039-7A41-214F-98A0-D48117A9818D}" dt="2024-12-03T13:47:23.212" v="1215" actId="1076"/>
          <ac:spMkLst>
            <pc:docMk/>
            <pc:sldMk cId="2959367613" sldId="4683"/>
            <ac:spMk id="4" creationId="{AEFC1C2C-A170-618A-82F9-759955EADFF9}"/>
          </ac:spMkLst>
        </pc:spChg>
        <pc:spChg chg="mod">
          <ac:chgData name="Chris Husbands" userId="70e13ce94d277786" providerId="LiveId" clId="{8984C039-7A41-214F-98A0-D48117A9818D}" dt="2024-12-03T13:47:23.212" v="1215" actId="1076"/>
          <ac:spMkLst>
            <pc:docMk/>
            <pc:sldMk cId="2959367613" sldId="4683"/>
            <ac:spMk id="5" creationId="{05819977-8EDA-9E5E-A3ED-F31774D35248}"/>
          </ac:spMkLst>
        </pc:spChg>
        <pc:spChg chg="mod">
          <ac:chgData name="Chris Husbands" userId="70e13ce94d277786" providerId="LiveId" clId="{8984C039-7A41-214F-98A0-D48117A9818D}" dt="2024-12-03T13:47:23.212" v="1215" actId="1076"/>
          <ac:spMkLst>
            <pc:docMk/>
            <pc:sldMk cId="2959367613" sldId="4683"/>
            <ac:spMk id="6" creationId="{BA29AA9D-6C0D-6DC7-402A-32510DA55D47}"/>
          </ac:spMkLst>
        </pc:spChg>
      </pc:sldChg>
      <pc:sldChg chg="addSp delSp modSp mod">
        <pc:chgData name="Chris Husbands" userId="70e13ce94d277786" providerId="LiveId" clId="{8984C039-7A41-214F-98A0-D48117A9818D}" dt="2024-12-03T13:47:41.942" v="1239" actId="20577"/>
        <pc:sldMkLst>
          <pc:docMk/>
          <pc:sldMk cId="1053434469" sldId="4684"/>
        </pc:sldMkLst>
        <pc:spChg chg="add 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2" creationId="{F5004750-8028-EDD6-F6BE-5FCE887A8B0D}"/>
          </ac:spMkLst>
        </pc:spChg>
        <pc:spChg chg="mod">
          <ac:chgData name="Chris Husbands" userId="70e13ce94d277786" providerId="LiveId" clId="{8984C039-7A41-214F-98A0-D48117A9818D}" dt="2024-12-03T13:47:41.942" v="1239" actId="20577"/>
          <ac:spMkLst>
            <pc:docMk/>
            <pc:sldMk cId="1053434469" sldId="4684"/>
            <ac:spMk id="3" creationId="{B6FFB240-5AEF-B11C-C8B9-9577BD3ABE1C}"/>
          </ac:spMkLst>
        </pc:spChg>
        <pc:spChg chg="add 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4" creationId="{116EF203-54D8-6FE4-253B-C671A95C75CC}"/>
          </ac:spMkLst>
        </pc:spChg>
        <pc:spChg chg="add 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5" creationId="{D333D77A-C06C-67E0-2526-DD07D2F362FD}"/>
          </ac:spMkLst>
        </pc:spChg>
        <pc:spChg chg="add 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6" creationId="{59847F40-0935-90C1-4D1C-CA868DA73947}"/>
          </ac:spMkLst>
        </pc:spChg>
        <pc:spChg chg="add 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7" creationId="{022D51B2-BBB1-7948-B2E5-1D476DED384F}"/>
          </ac:spMkLst>
        </pc:spChg>
        <pc:spChg chg="add 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8" creationId="{3F270982-3C59-CBCC-D24D-7887392EA1BC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13" creationId="{09327431-0155-F77A-8D34-13BCCE00D2E0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14" creationId="{986FBC7E-284A-BC91-9914-EF2B0E4F2F3A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15" creationId="{C393A98F-0DEE-5575-8415-E261115710A3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17" creationId="{B0A68668-3112-4D8D-7AAE-5CD566537374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18" creationId="{C57FF0FD-D071-C15D-17F3-EBAE663D7845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19" creationId="{BEAD2581-2FFD-EBE1-4A03-F566A8CCE993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21" creationId="{95BDBBA0-D67A-D465-2F74-C67CE8B1660F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22" creationId="{5E8C9B07-F961-6D4E-0D0C-2D79158B0320}"/>
          </ac:spMkLst>
        </pc:spChg>
        <pc:spChg chg="mod">
          <ac:chgData name="Chris Husbands" userId="70e13ce94d277786" providerId="LiveId" clId="{8984C039-7A41-214F-98A0-D48117A9818D}" dt="2024-12-03T13:46:02.192" v="1191" actId="1076"/>
          <ac:spMkLst>
            <pc:docMk/>
            <pc:sldMk cId="1053434469" sldId="4684"/>
            <ac:spMk id="23" creationId="{0FD16D8D-9A20-C455-8E3B-A5B61414358A}"/>
          </ac:spMkLst>
        </pc:spChg>
        <pc:picChg chg="mod">
          <ac:chgData name="Chris Husbands" userId="70e13ce94d277786" providerId="LiveId" clId="{8984C039-7A41-214F-98A0-D48117A9818D}" dt="2024-12-03T13:46:02.192" v="1191" actId="1076"/>
          <ac:picMkLst>
            <pc:docMk/>
            <pc:sldMk cId="1053434469" sldId="4684"/>
            <ac:picMk id="1026" creationId="{D81B78DA-E11C-349A-5E38-9F6552816228}"/>
          </ac:picMkLst>
        </pc:picChg>
        <pc:picChg chg="mod">
          <ac:chgData name="Chris Husbands" userId="70e13ce94d277786" providerId="LiveId" clId="{8984C039-7A41-214F-98A0-D48117A9818D}" dt="2024-12-03T13:46:02.192" v="1191" actId="1076"/>
          <ac:picMkLst>
            <pc:docMk/>
            <pc:sldMk cId="1053434469" sldId="4684"/>
            <ac:picMk id="1028" creationId="{15C8765B-F93A-A1F1-9201-AFF585B869AE}"/>
          </ac:picMkLst>
        </pc:picChg>
      </pc:sldChg>
      <pc:sldChg chg="delSp modSp add mod">
        <pc:chgData name="Chris Husbands" userId="70e13ce94d277786" providerId="LiveId" clId="{8984C039-7A41-214F-98A0-D48117A9818D}" dt="2024-12-03T13:48:09.309" v="1269" actId="1036"/>
        <pc:sldMkLst>
          <pc:docMk/>
          <pc:sldMk cId="1327242801" sldId="4685"/>
        </pc:sldMkLst>
        <pc:spChg chg="mod">
          <ac:chgData name="Chris Husbands" userId="70e13ce94d277786" providerId="LiveId" clId="{8984C039-7A41-214F-98A0-D48117A9818D}" dt="2024-12-03T13:48:09.309" v="1269" actId="1036"/>
          <ac:spMkLst>
            <pc:docMk/>
            <pc:sldMk cId="1327242801" sldId="4685"/>
            <ac:spMk id="2" creationId="{293A6B58-09CB-47AF-F335-23C30FDCB7FA}"/>
          </ac:spMkLst>
        </pc:spChg>
        <pc:spChg chg="mod">
          <ac:chgData name="Chris Husbands" userId="70e13ce94d277786" providerId="LiveId" clId="{8984C039-7A41-214F-98A0-D48117A9818D}" dt="2024-12-03T13:48:09.309" v="1269" actId="1036"/>
          <ac:spMkLst>
            <pc:docMk/>
            <pc:sldMk cId="1327242801" sldId="4685"/>
            <ac:spMk id="4" creationId="{CDA565DF-D524-D2FF-F504-A44B248C6508}"/>
          </ac:spMkLst>
        </pc:spChg>
        <pc:spChg chg="mod">
          <ac:chgData name="Chris Husbands" userId="70e13ce94d277786" providerId="LiveId" clId="{8984C039-7A41-214F-98A0-D48117A9818D}" dt="2024-12-03T13:48:09.309" v="1269" actId="1036"/>
          <ac:spMkLst>
            <pc:docMk/>
            <pc:sldMk cId="1327242801" sldId="4685"/>
            <ac:spMk id="10" creationId="{4017DA06-C7F3-F85E-3580-7967C50F3658}"/>
          </ac:spMkLst>
        </pc:spChg>
        <pc:spChg chg="mod">
          <ac:chgData name="Chris Husbands" userId="70e13ce94d277786" providerId="LiveId" clId="{8984C039-7A41-214F-98A0-D48117A9818D}" dt="2024-12-03T13:48:09.309" v="1269" actId="1036"/>
          <ac:spMkLst>
            <pc:docMk/>
            <pc:sldMk cId="1327242801" sldId="4685"/>
            <ac:spMk id="11" creationId="{654BD9E0-5398-0E14-E6E9-9FB4463F83EF}"/>
          </ac:spMkLst>
        </pc:spChg>
      </pc:sldChg>
      <pc:sldChg chg="delSp modSp add mod">
        <pc:chgData name="Chris Husbands" userId="70e13ce94d277786" providerId="LiveId" clId="{8984C039-7A41-214F-98A0-D48117A9818D}" dt="2024-12-03T13:48:21.822" v="1271" actId="1038"/>
        <pc:sldMkLst>
          <pc:docMk/>
          <pc:sldMk cId="318290273" sldId="4686"/>
        </pc:sldMkLst>
        <pc:spChg chg="mod">
          <ac:chgData name="Chris Husbands" userId="70e13ce94d277786" providerId="LiveId" clId="{8984C039-7A41-214F-98A0-D48117A9818D}" dt="2024-12-03T13:48:21.822" v="1271" actId="1038"/>
          <ac:spMkLst>
            <pc:docMk/>
            <pc:sldMk cId="318290273" sldId="4686"/>
            <ac:spMk id="2" creationId="{404AC8B5-1FC5-7645-55AD-2806392C1EC9}"/>
          </ac:spMkLst>
        </pc:spChg>
        <pc:spChg chg="mod">
          <ac:chgData name="Chris Husbands" userId="70e13ce94d277786" providerId="LiveId" clId="{8984C039-7A41-214F-98A0-D48117A9818D}" dt="2024-12-03T13:48:21.822" v="1271" actId="1038"/>
          <ac:spMkLst>
            <pc:docMk/>
            <pc:sldMk cId="318290273" sldId="4686"/>
            <ac:spMk id="4" creationId="{37000F2D-526D-8A33-9B1C-13EBD90DFEA3}"/>
          </ac:spMkLst>
        </pc:spChg>
        <pc:spChg chg="mod">
          <ac:chgData name="Chris Husbands" userId="70e13ce94d277786" providerId="LiveId" clId="{8984C039-7A41-214F-98A0-D48117A9818D}" dt="2024-12-03T13:48:21.822" v="1271" actId="1038"/>
          <ac:spMkLst>
            <pc:docMk/>
            <pc:sldMk cId="318290273" sldId="4686"/>
            <ac:spMk id="10" creationId="{418EE394-4C3A-1530-31DE-BAB9CA623FB8}"/>
          </ac:spMkLst>
        </pc:spChg>
        <pc:spChg chg="mod">
          <ac:chgData name="Chris Husbands" userId="70e13ce94d277786" providerId="LiveId" clId="{8984C039-7A41-214F-98A0-D48117A9818D}" dt="2024-12-03T13:48:21.822" v="1271" actId="1038"/>
          <ac:spMkLst>
            <pc:docMk/>
            <pc:sldMk cId="318290273" sldId="4686"/>
            <ac:spMk id="11" creationId="{1F3AA41A-F905-CAA4-2B38-1EFE5AF5841C}"/>
          </ac:spMkLst>
        </pc:spChg>
      </pc:sldChg>
      <pc:sldChg chg="add del setBg">
        <pc:chgData name="Chris Husbands" userId="70e13ce94d277786" providerId="LiveId" clId="{8984C039-7A41-214F-98A0-D48117A9818D}" dt="2024-12-02T14:55:13.179" v="1100"/>
        <pc:sldMkLst>
          <pc:docMk/>
          <pc:sldMk cId="554266485" sldId="4687"/>
        </pc:sldMkLst>
      </pc:sldChg>
      <pc:sldChg chg="add">
        <pc:chgData name="Chris Husbands" userId="70e13ce94d277786" providerId="LiveId" clId="{8984C039-7A41-214F-98A0-D48117A9818D}" dt="2024-12-02T14:55:13.200" v="1101"/>
        <pc:sldMkLst>
          <pc:docMk/>
          <pc:sldMk cId="1279766759" sldId="4687"/>
        </pc:sldMkLst>
      </pc:sldChg>
      <pc:sldMasterChg chg="addSp delSp modSp mod modSldLayout">
        <pc:chgData name="Chris Husbands" userId="70e13ce94d277786" providerId="LiveId" clId="{8984C039-7A41-214F-98A0-D48117A9818D}" dt="2024-12-02T15:11:03.701" v="1119" actId="207"/>
        <pc:sldMasterMkLst>
          <pc:docMk/>
          <pc:sldMasterMk cId="1908630306" sldId="2147483762"/>
        </pc:sldMasterMkLst>
        <pc:spChg chg="add mod">
          <ac:chgData name="Chris Husbands" userId="70e13ce94d277786" providerId="LiveId" clId="{8984C039-7A41-214F-98A0-D48117A9818D}" dt="2024-12-02T12:47:32.768" v="72" actId="1076"/>
          <ac:spMkLst>
            <pc:docMk/>
            <pc:sldMasterMk cId="1908630306" sldId="2147483762"/>
            <ac:spMk id="5" creationId="{AE2BAE34-2A25-4319-AEC2-0A19812F5CDE}"/>
          </ac:spMkLst>
        </pc:spChg>
        <pc:spChg chg="add mod">
          <ac:chgData name="Chris Husbands" userId="70e13ce94d277786" providerId="LiveId" clId="{8984C039-7A41-214F-98A0-D48117A9818D}" dt="2024-12-02T12:45:47.452" v="60" actId="171"/>
          <ac:spMkLst>
            <pc:docMk/>
            <pc:sldMasterMk cId="1908630306" sldId="2147483762"/>
            <ac:spMk id="7" creationId="{9E4FF682-B02F-BF0C-11B8-17841E5159FB}"/>
          </ac:spMkLst>
        </pc:spChg>
        <pc:spChg chg="mod">
          <ac:chgData name="Chris Husbands" userId="70e13ce94d277786" providerId="LiveId" clId="{8984C039-7A41-214F-98A0-D48117A9818D}" dt="2024-12-02T15:10:29.454" v="1114" actId="2085"/>
          <ac:spMkLst>
            <pc:docMk/>
            <pc:sldMasterMk cId="1908630306" sldId="2147483762"/>
            <ac:spMk id="11" creationId="{7189CFDA-B338-C1BE-386D-F8E8742F32F9}"/>
          </ac:spMkLst>
        </pc:spChg>
        <pc:sldLayoutChg chg="addSp modSp mod">
          <pc:chgData name="Chris Husbands" userId="70e13ce94d277786" providerId="LiveId" clId="{8984C039-7A41-214F-98A0-D48117A9818D}" dt="2024-12-02T15:10:35.188" v="1115" actId="2085"/>
          <pc:sldLayoutMkLst>
            <pc:docMk/>
            <pc:sldMasterMk cId="1908630306" sldId="2147483762"/>
            <pc:sldLayoutMk cId="1027152055" sldId="2147483763"/>
          </pc:sldLayoutMkLst>
          <pc:spChg chg="add mod">
            <ac:chgData name="Chris Husbands" userId="70e13ce94d277786" providerId="LiveId" clId="{8984C039-7A41-214F-98A0-D48117A9818D}" dt="2024-12-02T12:48:54.505" v="89"/>
            <ac:spMkLst>
              <pc:docMk/>
              <pc:sldMasterMk cId="1908630306" sldId="2147483762"/>
              <pc:sldLayoutMk cId="1027152055" sldId="2147483763"/>
              <ac:spMk id="7" creationId="{31978787-A370-3300-42EB-165FE0A0FEEA}"/>
            </ac:spMkLst>
          </pc:spChg>
          <pc:spChg chg="add mod">
            <ac:chgData name="Chris Husbands" userId="70e13ce94d277786" providerId="LiveId" clId="{8984C039-7A41-214F-98A0-D48117A9818D}" dt="2024-12-02T12:48:54.505" v="89"/>
            <ac:spMkLst>
              <pc:docMk/>
              <pc:sldMasterMk cId="1908630306" sldId="2147483762"/>
              <pc:sldLayoutMk cId="1027152055" sldId="2147483763"/>
              <ac:spMk id="8" creationId="{EDDB246C-C6B2-FFB1-FEAF-CBEA918544DD}"/>
            </ac:spMkLst>
          </pc:spChg>
          <pc:spChg chg="mod">
            <ac:chgData name="Chris Husbands" userId="70e13ce94d277786" providerId="LiveId" clId="{8984C039-7A41-214F-98A0-D48117A9818D}" dt="2024-12-02T15:10:35.188" v="1115" actId="2085"/>
            <ac:spMkLst>
              <pc:docMk/>
              <pc:sldMasterMk cId="1908630306" sldId="2147483762"/>
              <pc:sldLayoutMk cId="1027152055" sldId="2147483763"/>
              <ac:spMk id="9" creationId="{66EF2D57-408D-A3C9-D9BB-E44D29B60CC1}"/>
            </ac:spMkLst>
          </pc:spChg>
        </pc:sldLayoutChg>
        <pc:sldLayoutChg chg="addSp modSp mod">
          <pc:chgData name="Chris Husbands" userId="70e13ce94d277786" providerId="LiveId" clId="{8984C039-7A41-214F-98A0-D48117A9818D}" dt="2024-12-02T15:09:30.497" v="1112" actId="207"/>
          <pc:sldLayoutMkLst>
            <pc:docMk/>
            <pc:sldMasterMk cId="1908630306" sldId="2147483762"/>
            <pc:sldLayoutMk cId="1978172354" sldId="2147483764"/>
          </pc:sldLayoutMkLst>
          <pc:spChg chg="add mod">
            <ac:chgData name="Chris Husbands" userId="70e13ce94d277786" providerId="LiveId" clId="{8984C039-7A41-214F-98A0-D48117A9818D}" dt="2024-12-02T12:48:52.815" v="88"/>
            <ac:spMkLst>
              <pc:docMk/>
              <pc:sldMasterMk cId="1908630306" sldId="2147483762"/>
              <pc:sldLayoutMk cId="1978172354" sldId="2147483764"/>
              <ac:spMk id="4" creationId="{02F64D27-7A46-DDB7-0193-8371A69FBA4A}"/>
            </ac:spMkLst>
          </pc:spChg>
          <pc:spChg chg="add mod">
            <ac:chgData name="Chris Husbands" userId="70e13ce94d277786" providerId="LiveId" clId="{8984C039-7A41-214F-98A0-D48117A9818D}" dt="2024-12-02T12:48:52.815" v="88"/>
            <ac:spMkLst>
              <pc:docMk/>
              <pc:sldMasterMk cId="1908630306" sldId="2147483762"/>
              <pc:sldLayoutMk cId="1978172354" sldId="2147483764"/>
              <ac:spMk id="7" creationId="{0BE40598-043D-6AC7-CEA6-98D3310EF9F2}"/>
            </ac:spMkLst>
          </pc:spChg>
          <pc:spChg chg="mod">
            <ac:chgData name="Chris Husbands" userId="70e13ce94d277786" providerId="LiveId" clId="{8984C039-7A41-214F-98A0-D48117A9818D}" dt="2024-12-02T15:09:30.497" v="1112" actId="207"/>
            <ac:spMkLst>
              <pc:docMk/>
              <pc:sldMasterMk cId="1908630306" sldId="2147483762"/>
              <pc:sldLayoutMk cId="1978172354" sldId="2147483764"/>
              <ac:spMk id="12" creationId="{38E50086-95A3-3125-F800-A7EFA2688E19}"/>
            </ac:spMkLst>
          </pc:spChg>
        </pc:sldLayoutChg>
        <pc:sldLayoutChg chg="addSp modSp mod">
          <pc:chgData name="Chris Husbands" userId="70e13ce94d277786" providerId="LiveId" clId="{8984C039-7A41-214F-98A0-D48117A9818D}" dt="2024-12-02T15:10:42.010" v="1116" actId="2085"/>
          <pc:sldLayoutMkLst>
            <pc:docMk/>
            <pc:sldMasterMk cId="1908630306" sldId="2147483762"/>
            <pc:sldLayoutMk cId="3955194092" sldId="2147483765"/>
          </pc:sldLayoutMkLst>
          <pc:spChg chg="add mod">
            <ac:chgData name="Chris Husbands" userId="70e13ce94d277786" providerId="LiveId" clId="{8984C039-7A41-214F-98A0-D48117A9818D}" dt="2024-12-02T12:48:51.060" v="87"/>
            <ac:spMkLst>
              <pc:docMk/>
              <pc:sldMasterMk cId="1908630306" sldId="2147483762"/>
              <pc:sldLayoutMk cId="3955194092" sldId="2147483765"/>
              <ac:spMk id="6" creationId="{3A6C8607-5FC4-ADD2-679A-BD5E3774E293}"/>
            </ac:spMkLst>
          </pc:spChg>
          <pc:spChg chg="add mod">
            <ac:chgData name="Chris Husbands" userId="70e13ce94d277786" providerId="LiveId" clId="{8984C039-7A41-214F-98A0-D48117A9818D}" dt="2024-12-02T12:48:51.060" v="87"/>
            <ac:spMkLst>
              <pc:docMk/>
              <pc:sldMasterMk cId="1908630306" sldId="2147483762"/>
              <pc:sldLayoutMk cId="3955194092" sldId="2147483765"/>
              <ac:spMk id="8" creationId="{F2356D33-F7C2-0198-D909-72E0C4578B68}"/>
            </ac:spMkLst>
          </pc:spChg>
          <pc:spChg chg="mod">
            <ac:chgData name="Chris Husbands" userId="70e13ce94d277786" providerId="LiveId" clId="{8984C039-7A41-214F-98A0-D48117A9818D}" dt="2024-12-02T15:10:42.010" v="1116" actId="2085"/>
            <ac:spMkLst>
              <pc:docMk/>
              <pc:sldMasterMk cId="1908630306" sldId="2147483762"/>
              <pc:sldLayoutMk cId="3955194092" sldId="2147483765"/>
              <ac:spMk id="10" creationId="{304B0B15-824C-69D9-9521-CB5CEEB4CB7A}"/>
            </ac:spMkLst>
          </pc:spChg>
        </pc:sldLayoutChg>
        <pc:sldLayoutChg chg="addSp modSp">
          <pc:chgData name="Chris Husbands" userId="70e13ce94d277786" providerId="LiveId" clId="{8984C039-7A41-214F-98A0-D48117A9818D}" dt="2024-12-02T12:48:44.095" v="86"/>
          <pc:sldLayoutMkLst>
            <pc:docMk/>
            <pc:sldMasterMk cId="1908630306" sldId="2147483762"/>
            <pc:sldLayoutMk cId="1777385059" sldId="2147483766"/>
          </pc:sldLayoutMkLst>
          <pc:spChg chg="add mod">
            <ac:chgData name="Chris Husbands" userId="70e13ce94d277786" providerId="LiveId" clId="{8984C039-7A41-214F-98A0-D48117A9818D}" dt="2024-12-02T12:48:42.703" v="85"/>
            <ac:spMkLst>
              <pc:docMk/>
              <pc:sldMasterMk cId="1908630306" sldId="2147483762"/>
              <pc:sldLayoutMk cId="1777385059" sldId="2147483766"/>
              <ac:spMk id="8" creationId="{B494E567-927E-48F7-48BA-818C7FAB9DD3}"/>
            </ac:spMkLst>
          </pc:spChg>
          <pc:spChg chg="add mod">
            <ac:chgData name="Chris Husbands" userId="70e13ce94d277786" providerId="LiveId" clId="{8984C039-7A41-214F-98A0-D48117A9818D}" dt="2024-12-02T12:48:42.703" v="85"/>
            <ac:spMkLst>
              <pc:docMk/>
              <pc:sldMasterMk cId="1908630306" sldId="2147483762"/>
              <pc:sldLayoutMk cId="1777385059" sldId="2147483766"/>
              <ac:spMk id="9" creationId="{2D22CB25-D359-507B-67D1-644A13DAA746}"/>
            </ac:spMkLst>
          </pc:spChg>
        </pc:sldLayoutChg>
        <pc:sldLayoutChg chg="addSp modSp">
          <pc:chgData name="Chris Husbands" userId="70e13ce94d277786" providerId="LiveId" clId="{8984C039-7A41-214F-98A0-D48117A9818D}" dt="2024-12-02T12:48:41.151" v="84"/>
          <pc:sldLayoutMkLst>
            <pc:docMk/>
            <pc:sldMasterMk cId="1908630306" sldId="2147483762"/>
            <pc:sldLayoutMk cId="2245142378" sldId="2147483767"/>
          </pc:sldLayoutMkLst>
          <pc:spChg chg="add mod">
            <ac:chgData name="Chris Husbands" userId="70e13ce94d277786" providerId="LiveId" clId="{8984C039-7A41-214F-98A0-D48117A9818D}" dt="2024-12-02T12:48:41.151" v="84"/>
            <ac:spMkLst>
              <pc:docMk/>
              <pc:sldMasterMk cId="1908630306" sldId="2147483762"/>
              <pc:sldLayoutMk cId="2245142378" sldId="2147483767"/>
              <ac:spMk id="10" creationId="{2A705877-79CD-2A04-9FB0-F77B58B8E6B4}"/>
            </ac:spMkLst>
          </pc:spChg>
          <pc:spChg chg="add mod">
            <ac:chgData name="Chris Husbands" userId="70e13ce94d277786" providerId="LiveId" clId="{8984C039-7A41-214F-98A0-D48117A9818D}" dt="2024-12-02T12:48:41.151" v="84"/>
            <ac:spMkLst>
              <pc:docMk/>
              <pc:sldMasterMk cId="1908630306" sldId="2147483762"/>
              <pc:sldLayoutMk cId="2245142378" sldId="2147483767"/>
              <ac:spMk id="11" creationId="{89F746A2-99EA-03A8-AC4B-C59EDCF99A61}"/>
            </ac:spMkLst>
          </pc:spChg>
        </pc:sldLayoutChg>
        <pc:sldLayoutChg chg="addSp modSp mod">
          <pc:chgData name="Chris Husbands" userId="70e13ce94d277786" providerId="LiveId" clId="{8984C039-7A41-214F-98A0-D48117A9818D}" dt="2024-12-02T15:10:49.136" v="1117" actId="2085"/>
          <pc:sldLayoutMkLst>
            <pc:docMk/>
            <pc:sldMasterMk cId="1908630306" sldId="2147483762"/>
            <pc:sldLayoutMk cId="1211441136" sldId="2147483768"/>
          </pc:sldLayoutMkLst>
          <pc:spChg chg="add mod">
            <ac:chgData name="Chris Husbands" userId="70e13ce94d277786" providerId="LiveId" clId="{8984C039-7A41-214F-98A0-D48117A9818D}" dt="2024-12-02T12:48:39.546" v="83"/>
            <ac:spMkLst>
              <pc:docMk/>
              <pc:sldMasterMk cId="1908630306" sldId="2147483762"/>
              <pc:sldLayoutMk cId="1211441136" sldId="2147483768"/>
              <ac:spMk id="6" creationId="{462F8291-9E66-4FD6-908E-B57894235379}"/>
            </ac:spMkLst>
          </pc:spChg>
          <pc:spChg chg="add mod">
            <ac:chgData name="Chris Husbands" userId="70e13ce94d277786" providerId="LiveId" clId="{8984C039-7A41-214F-98A0-D48117A9818D}" dt="2024-12-02T12:48:39.546" v="83"/>
            <ac:spMkLst>
              <pc:docMk/>
              <pc:sldMasterMk cId="1908630306" sldId="2147483762"/>
              <pc:sldLayoutMk cId="1211441136" sldId="2147483768"/>
              <ac:spMk id="7" creationId="{CFF6EBD8-A3DC-58E7-39D4-D7296F212F6E}"/>
            </ac:spMkLst>
          </pc:spChg>
          <pc:spChg chg="mod">
            <ac:chgData name="Chris Husbands" userId="70e13ce94d277786" providerId="LiveId" clId="{8984C039-7A41-214F-98A0-D48117A9818D}" dt="2024-12-02T15:10:49.136" v="1117" actId="2085"/>
            <ac:spMkLst>
              <pc:docMk/>
              <pc:sldMasterMk cId="1908630306" sldId="2147483762"/>
              <pc:sldLayoutMk cId="1211441136" sldId="2147483768"/>
              <ac:spMk id="11" creationId="{23C62149-AF47-32E0-961C-561889897CCF}"/>
            </ac:spMkLst>
          </pc:spChg>
        </pc:sldLayoutChg>
        <pc:sldLayoutChg chg="addSp modSp mod">
          <pc:chgData name="Chris Husbands" userId="70e13ce94d277786" providerId="LiveId" clId="{8984C039-7A41-214F-98A0-D48117A9818D}" dt="2024-12-02T15:11:03.701" v="1119" actId="207"/>
          <pc:sldLayoutMkLst>
            <pc:docMk/>
            <pc:sldMasterMk cId="1908630306" sldId="2147483762"/>
            <pc:sldLayoutMk cId="379251948" sldId="2147483769"/>
          </pc:sldLayoutMkLst>
          <pc:spChg chg="add mod">
            <ac:chgData name="Chris Husbands" userId="70e13ce94d277786" providerId="LiveId" clId="{8984C039-7A41-214F-98A0-D48117A9818D}" dt="2024-12-02T12:48:06.088" v="81" actId="1037"/>
            <ac:spMkLst>
              <pc:docMk/>
              <pc:sldMasterMk cId="1908630306" sldId="2147483762"/>
              <pc:sldLayoutMk cId="379251948" sldId="2147483769"/>
              <ac:spMk id="2" creationId="{C17ACC90-C561-1575-1CD6-0C68091650C2}"/>
            </ac:spMkLst>
          </pc:spChg>
          <pc:spChg chg="add mod">
            <ac:chgData name="Chris Husbands" userId="70e13ce94d277786" providerId="LiveId" clId="{8984C039-7A41-214F-98A0-D48117A9818D}" dt="2024-12-02T15:11:03.701" v="1119" actId="207"/>
            <ac:spMkLst>
              <pc:docMk/>
              <pc:sldMasterMk cId="1908630306" sldId="2147483762"/>
              <pc:sldLayoutMk cId="379251948" sldId="2147483769"/>
              <ac:spMk id="3" creationId="{104CDA7A-B279-A863-C048-2CBDA68AB4C9}"/>
            </ac:spMkLst>
          </pc:spChg>
          <pc:spChg chg="mod">
            <ac:chgData name="Chris Husbands" userId="70e13ce94d277786" providerId="LiveId" clId="{8984C039-7A41-214F-98A0-D48117A9818D}" dt="2024-12-02T15:10:54.085" v="1118" actId="2085"/>
            <ac:spMkLst>
              <pc:docMk/>
              <pc:sldMasterMk cId="1908630306" sldId="2147483762"/>
              <pc:sldLayoutMk cId="379251948" sldId="2147483769"/>
              <ac:spMk id="10" creationId="{56D73718-AA64-231A-4D1E-0E89A093BB7E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CA3DB-9182-9940-8619-30844699ED70}" type="doc">
      <dgm:prSet loTypeId="urn:microsoft.com/office/officeart/2005/8/layout/cycle4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B8B3F7-FC66-5E45-A622-4115DFA47965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1600" dirty="0">
              <a:solidFill>
                <a:sysClr val="windowText" lastClr="000000"/>
              </a:solidFill>
            </a:rPr>
            <a:t>engage</a:t>
          </a:r>
          <a:endParaRPr lang="en-GB" sz="2000" dirty="0">
            <a:solidFill>
              <a:sysClr val="windowText" lastClr="000000"/>
            </a:solidFill>
          </a:endParaRPr>
        </a:p>
      </dgm:t>
    </dgm:pt>
    <dgm:pt modelId="{729693ED-EAEB-2748-A89C-D94E305C74A0}" type="parTrans" cxnId="{B7F2CC49-F44F-B049-A9B4-747FFEBEE4C2}">
      <dgm:prSet/>
      <dgm:spPr/>
      <dgm:t>
        <a:bodyPr/>
        <a:lstStyle/>
        <a:p>
          <a:endParaRPr lang="en-GB"/>
        </a:p>
      </dgm:t>
    </dgm:pt>
    <dgm:pt modelId="{1BAF4749-4973-5F40-ADD5-D574B2B1D752}" type="sibTrans" cxnId="{B7F2CC49-F44F-B049-A9B4-747FFEBEE4C2}">
      <dgm:prSet/>
      <dgm:spPr/>
      <dgm:t>
        <a:bodyPr/>
        <a:lstStyle/>
        <a:p>
          <a:endParaRPr lang="en-GB"/>
        </a:p>
      </dgm:t>
    </dgm:pt>
    <dgm:pt modelId="{DE5BF4FE-C47D-6240-9AEE-3033C4EB19F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sz="1600" dirty="0">
              <a:solidFill>
                <a:sysClr val="windowText" lastClr="000000"/>
              </a:solidFill>
            </a:rPr>
            <a:t>challenge</a:t>
          </a:r>
          <a:endParaRPr lang="en-GB" sz="1800" dirty="0">
            <a:solidFill>
              <a:sysClr val="windowText" lastClr="000000"/>
            </a:solidFill>
          </a:endParaRPr>
        </a:p>
      </dgm:t>
    </dgm:pt>
    <dgm:pt modelId="{7D6294A1-87B8-7B4F-AD24-DF4A7BF3E835}" type="parTrans" cxnId="{0B354D8C-8BCB-C44F-9638-315094CFD670}">
      <dgm:prSet/>
      <dgm:spPr/>
      <dgm:t>
        <a:bodyPr/>
        <a:lstStyle/>
        <a:p>
          <a:endParaRPr lang="en-GB"/>
        </a:p>
      </dgm:t>
    </dgm:pt>
    <dgm:pt modelId="{5FCF6070-7957-1B42-9EB7-DDF434A06CF8}" type="sibTrans" cxnId="{0B354D8C-8BCB-C44F-9638-315094CFD670}">
      <dgm:prSet/>
      <dgm:spPr/>
      <dgm:t>
        <a:bodyPr/>
        <a:lstStyle/>
        <a:p>
          <a:endParaRPr lang="en-GB"/>
        </a:p>
      </dgm:t>
    </dgm:pt>
    <dgm:pt modelId="{DC52F904-6F45-454D-818A-FC5A60528E9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600" dirty="0">
              <a:solidFill>
                <a:sysClr val="windowText" lastClr="000000"/>
              </a:solidFill>
            </a:rPr>
            <a:t>thrive</a:t>
          </a:r>
          <a:endParaRPr lang="en-GB" sz="2000" dirty="0">
            <a:solidFill>
              <a:sysClr val="windowText" lastClr="000000"/>
            </a:solidFill>
          </a:endParaRPr>
        </a:p>
      </dgm:t>
    </dgm:pt>
    <dgm:pt modelId="{1DFF79D8-644C-5749-A442-B69F1BCC43BD}" type="parTrans" cxnId="{C292F88A-80BF-6D41-A925-8E97304C2FCA}">
      <dgm:prSet/>
      <dgm:spPr/>
      <dgm:t>
        <a:bodyPr/>
        <a:lstStyle/>
        <a:p>
          <a:endParaRPr lang="en-GB"/>
        </a:p>
      </dgm:t>
    </dgm:pt>
    <dgm:pt modelId="{8C06729B-E923-7442-AF3F-D7AF7878217D}" type="sibTrans" cxnId="{C292F88A-80BF-6D41-A925-8E97304C2FCA}">
      <dgm:prSet/>
      <dgm:spPr/>
      <dgm:t>
        <a:bodyPr/>
        <a:lstStyle/>
        <a:p>
          <a:endParaRPr lang="en-GB"/>
        </a:p>
      </dgm:t>
    </dgm:pt>
    <dgm:pt modelId="{2B33D80F-A4F8-8F40-9652-DCD17E1455D2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1600" dirty="0">
              <a:solidFill>
                <a:sysClr val="windowText" lastClr="000000"/>
              </a:solidFill>
            </a:rPr>
            <a:t>collaborate</a:t>
          </a:r>
        </a:p>
      </dgm:t>
    </dgm:pt>
    <dgm:pt modelId="{AD4B1704-9EDE-3F44-BF5D-2F1760A37462}" type="parTrans" cxnId="{D21693F9-D3E3-D24C-A977-36163C169309}">
      <dgm:prSet/>
      <dgm:spPr/>
      <dgm:t>
        <a:bodyPr/>
        <a:lstStyle/>
        <a:p>
          <a:endParaRPr lang="en-GB"/>
        </a:p>
      </dgm:t>
    </dgm:pt>
    <dgm:pt modelId="{EC95392D-68F5-2741-91EE-DFF1000CC077}" type="sibTrans" cxnId="{D21693F9-D3E3-D24C-A977-36163C169309}">
      <dgm:prSet/>
      <dgm:spPr/>
      <dgm:t>
        <a:bodyPr/>
        <a:lstStyle/>
        <a:p>
          <a:endParaRPr lang="en-GB"/>
        </a:p>
      </dgm:t>
    </dgm:pt>
    <dgm:pt modelId="{9E186C65-1849-6544-AF2D-550FC9B0EB6C}" type="pres">
      <dgm:prSet presAssocID="{026CA3DB-9182-9940-8619-30844699ED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2EF01FF-0947-374F-9B01-F40F7B52355F}" type="pres">
      <dgm:prSet presAssocID="{026CA3DB-9182-9940-8619-30844699ED70}" presName="children" presStyleCnt="0"/>
      <dgm:spPr/>
    </dgm:pt>
    <dgm:pt modelId="{90001666-3256-F347-9049-B22DDD166E48}" type="pres">
      <dgm:prSet presAssocID="{026CA3DB-9182-9940-8619-30844699ED70}" presName="childPlaceholder" presStyleCnt="0"/>
      <dgm:spPr/>
    </dgm:pt>
    <dgm:pt modelId="{80C2EC52-B4DF-6349-9E43-89859D8FE6F8}" type="pres">
      <dgm:prSet presAssocID="{026CA3DB-9182-9940-8619-30844699ED70}" presName="circle" presStyleCnt="0"/>
      <dgm:spPr/>
    </dgm:pt>
    <dgm:pt modelId="{8EEC9BED-9D9B-5545-B2EF-0139215E4CC9}" type="pres">
      <dgm:prSet presAssocID="{026CA3DB-9182-9940-8619-30844699ED7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D5975CE-58B3-5A43-AE23-7C9DF000DCCD}" type="pres">
      <dgm:prSet presAssocID="{026CA3DB-9182-9940-8619-30844699ED70}" presName="quadrant2" presStyleLbl="node1" presStyleIdx="1" presStyleCnt="4" custAng="0">
        <dgm:presLayoutVars>
          <dgm:chMax val="1"/>
          <dgm:bulletEnabled val="1"/>
        </dgm:presLayoutVars>
      </dgm:prSet>
      <dgm:spPr/>
    </dgm:pt>
    <dgm:pt modelId="{F689948E-2353-E045-A6ED-67C454309AC2}" type="pres">
      <dgm:prSet presAssocID="{026CA3DB-9182-9940-8619-30844699ED7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A9D7D81-57B6-AA43-8421-EA819FE810E6}" type="pres">
      <dgm:prSet presAssocID="{026CA3DB-9182-9940-8619-30844699ED7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2A08598-9DD2-7E41-97C6-5E57AE72313B}" type="pres">
      <dgm:prSet presAssocID="{026CA3DB-9182-9940-8619-30844699ED70}" presName="quadrantPlaceholder" presStyleCnt="0"/>
      <dgm:spPr/>
    </dgm:pt>
    <dgm:pt modelId="{16CCCA01-2CF1-0C49-8A71-67536C0E93B0}" type="pres">
      <dgm:prSet presAssocID="{026CA3DB-9182-9940-8619-30844699ED70}" presName="center1" presStyleLbl="fgShp" presStyleIdx="0" presStyleCnt="2" custScaleX="134174" custScaleY="141995"/>
      <dgm:spPr>
        <a:solidFill>
          <a:srgbClr val="FF0000"/>
        </a:solidFill>
      </dgm:spPr>
    </dgm:pt>
    <dgm:pt modelId="{1AB46BD8-ABB8-294B-AB28-86598C3BFC89}" type="pres">
      <dgm:prSet presAssocID="{026CA3DB-9182-9940-8619-30844699ED70}" presName="center2" presStyleLbl="fgShp" presStyleIdx="1" presStyleCnt="2" custLinFactX="200000" custLinFactY="34508" custLinFactNeighborX="224533" custLinFactNeighborY="100000"/>
      <dgm:spPr>
        <a:noFill/>
      </dgm:spPr>
    </dgm:pt>
  </dgm:ptLst>
  <dgm:cxnLst>
    <dgm:cxn modelId="{583B7E21-76E5-9740-9399-CFB83700EA7A}" type="presOf" srcId="{88B8B3F7-FC66-5E45-A622-4115DFA47965}" destId="{8EEC9BED-9D9B-5545-B2EF-0139215E4CC9}" srcOrd="0" destOrd="0" presId="urn:microsoft.com/office/officeart/2005/8/layout/cycle4"/>
    <dgm:cxn modelId="{B7F2CC49-F44F-B049-A9B4-747FFEBEE4C2}" srcId="{026CA3DB-9182-9940-8619-30844699ED70}" destId="{88B8B3F7-FC66-5E45-A622-4115DFA47965}" srcOrd="0" destOrd="0" parTransId="{729693ED-EAEB-2748-A89C-D94E305C74A0}" sibTransId="{1BAF4749-4973-5F40-ADD5-D574B2B1D752}"/>
    <dgm:cxn modelId="{A46C1B87-1D4A-0B49-A946-ED163BD2A4CA}" type="presOf" srcId="{026CA3DB-9182-9940-8619-30844699ED70}" destId="{9E186C65-1849-6544-AF2D-550FC9B0EB6C}" srcOrd="0" destOrd="0" presId="urn:microsoft.com/office/officeart/2005/8/layout/cycle4"/>
    <dgm:cxn modelId="{C292F88A-80BF-6D41-A925-8E97304C2FCA}" srcId="{026CA3DB-9182-9940-8619-30844699ED70}" destId="{DC52F904-6F45-454D-818A-FC5A60528E99}" srcOrd="2" destOrd="0" parTransId="{1DFF79D8-644C-5749-A442-B69F1BCC43BD}" sibTransId="{8C06729B-E923-7442-AF3F-D7AF7878217D}"/>
    <dgm:cxn modelId="{0B354D8C-8BCB-C44F-9638-315094CFD670}" srcId="{026CA3DB-9182-9940-8619-30844699ED70}" destId="{DE5BF4FE-C47D-6240-9AEE-3033C4EB19FE}" srcOrd="1" destOrd="0" parTransId="{7D6294A1-87B8-7B4F-AD24-DF4A7BF3E835}" sibTransId="{5FCF6070-7957-1B42-9EB7-DDF434A06CF8}"/>
    <dgm:cxn modelId="{B0695995-BEA0-534E-9277-D54150E6BDFB}" type="presOf" srcId="{DE5BF4FE-C47D-6240-9AEE-3033C4EB19FE}" destId="{0D5975CE-58B3-5A43-AE23-7C9DF000DCCD}" srcOrd="0" destOrd="0" presId="urn:microsoft.com/office/officeart/2005/8/layout/cycle4"/>
    <dgm:cxn modelId="{798A899C-D161-B541-8F8A-E392FA83949A}" type="presOf" srcId="{2B33D80F-A4F8-8F40-9652-DCD17E1455D2}" destId="{6A9D7D81-57B6-AA43-8421-EA819FE810E6}" srcOrd="0" destOrd="0" presId="urn:microsoft.com/office/officeart/2005/8/layout/cycle4"/>
    <dgm:cxn modelId="{6A3FB69C-06E7-BF45-B956-3419C75C06A8}" type="presOf" srcId="{DC52F904-6F45-454D-818A-FC5A60528E99}" destId="{F689948E-2353-E045-A6ED-67C454309AC2}" srcOrd="0" destOrd="0" presId="urn:microsoft.com/office/officeart/2005/8/layout/cycle4"/>
    <dgm:cxn modelId="{D21693F9-D3E3-D24C-A977-36163C169309}" srcId="{026CA3DB-9182-9940-8619-30844699ED70}" destId="{2B33D80F-A4F8-8F40-9652-DCD17E1455D2}" srcOrd="3" destOrd="0" parTransId="{AD4B1704-9EDE-3F44-BF5D-2F1760A37462}" sibTransId="{EC95392D-68F5-2741-91EE-DFF1000CC077}"/>
    <dgm:cxn modelId="{F47926DF-9CE3-6144-8FC6-03C7EE8A4211}" type="presParOf" srcId="{9E186C65-1849-6544-AF2D-550FC9B0EB6C}" destId="{F2EF01FF-0947-374F-9B01-F40F7B52355F}" srcOrd="0" destOrd="0" presId="urn:microsoft.com/office/officeart/2005/8/layout/cycle4"/>
    <dgm:cxn modelId="{B89E47AB-9CC8-B34A-9FFE-B934535B7574}" type="presParOf" srcId="{F2EF01FF-0947-374F-9B01-F40F7B52355F}" destId="{90001666-3256-F347-9049-B22DDD166E48}" srcOrd="0" destOrd="0" presId="urn:microsoft.com/office/officeart/2005/8/layout/cycle4"/>
    <dgm:cxn modelId="{A9708D76-629B-0943-8549-5FBCAFF9B401}" type="presParOf" srcId="{9E186C65-1849-6544-AF2D-550FC9B0EB6C}" destId="{80C2EC52-B4DF-6349-9E43-89859D8FE6F8}" srcOrd="1" destOrd="0" presId="urn:microsoft.com/office/officeart/2005/8/layout/cycle4"/>
    <dgm:cxn modelId="{2B1C9563-C1F5-5C4F-93BC-169157A70D8A}" type="presParOf" srcId="{80C2EC52-B4DF-6349-9E43-89859D8FE6F8}" destId="{8EEC9BED-9D9B-5545-B2EF-0139215E4CC9}" srcOrd="0" destOrd="0" presId="urn:microsoft.com/office/officeart/2005/8/layout/cycle4"/>
    <dgm:cxn modelId="{B0F5028F-CC2C-DC4D-824D-0B80A5F33639}" type="presParOf" srcId="{80C2EC52-B4DF-6349-9E43-89859D8FE6F8}" destId="{0D5975CE-58B3-5A43-AE23-7C9DF000DCCD}" srcOrd="1" destOrd="0" presId="urn:microsoft.com/office/officeart/2005/8/layout/cycle4"/>
    <dgm:cxn modelId="{AAFE70A4-75F6-574B-A24E-D2A16CB5CBF1}" type="presParOf" srcId="{80C2EC52-B4DF-6349-9E43-89859D8FE6F8}" destId="{F689948E-2353-E045-A6ED-67C454309AC2}" srcOrd="2" destOrd="0" presId="urn:microsoft.com/office/officeart/2005/8/layout/cycle4"/>
    <dgm:cxn modelId="{A3948C73-412B-CB41-B186-6A54BC3AD188}" type="presParOf" srcId="{80C2EC52-B4DF-6349-9E43-89859D8FE6F8}" destId="{6A9D7D81-57B6-AA43-8421-EA819FE810E6}" srcOrd="3" destOrd="0" presId="urn:microsoft.com/office/officeart/2005/8/layout/cycle4"/>
    <dgm:cxn modelId="{A2D6C815-D2EA-604F-BC58-701C37D12ED6}" type="presParOf" srcId="{80C2EC52-B4DF-6349-9E43-89859D8FE6F8}" destId="{C2A08598-9DD2-7E41-97C6-5E57AE72313B}" srcOrd="4" destOrd="0" presId="urn:microsoft.com/office/officeart/2005/8/layout/cycle4"/>
    <dgm:cxn modelId="{3813532A-EA1B-BF42-BBF7-23F8721D0DED}" type="presParOf" srcId="{9E186C65-1849-6544-AF2D-550FC9B0EB6C}" destId="{16CCCA01-2CF1-0C49-8A71-67536C0E93B0}" srcOrd="2" destOrd="0" presId="urn:microsoft.com/office/officeart/2005/8/layout/cycle4"/>
    <dgm:cxn modelId="{59024A76-A384-DC4F-99AC-783879B2E47B}" type="presParOf" srcId="{9E186C65-1849-6544-AF2D-550FC9B0EB6C}" destId="{1AB46BD8-ABB8-294B-AB28-86598C3BFC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C9BED-9D9B-5545-B2EF-0139215E4CC9}">
      <dsp:nvSpPr>
        <dsp:cNvPr id="0" name=""/>
        <dsp:cNvSpPr/>
      </dsp:nvSpPr>
      <dsp:spPr>
        <a:xfrm>
          <a:off x="906842" y="230564"/>
          <a:ext cx="1751481" cy="1751481"/>
        </a:xfrm>
        <a:prstGeom prst="pieWedg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</a:rPr>
            <a:t>engage</a:t>
          </a:r>
          <a:endParaRPr lang="en-GB" sz="2000" kern="1200" dirty="0">
            <a:solidFill>
              <a:sysClr val="windowText" lastClr="000000"/>
            </a:solidFill>
          </a:endParaRPr>
        </a:p>
      </dsp:txBody>
      <dsp:txXfrm>
        <a:off x="1419839" y="743561"/>
        <a:ext cx="1238484" cy="1238484"/>
      </dsp:txXfrm>
    </dsp:sp>
    <dsp:sp modelId="{0D5975CE-58B3-5A43-AE23-7C9DF000DCCD}">
      <dsp:nvSpPr>
        <dsp:cNvPr id="0" name=""/>
        <dsp:cNvSpPr/>
      </dsp:nvSpPr>
      <dsp:spPr>
        <a:xfrm rot="5400000">
          <a:off x="2739223" y="230564"/>
          <a:ext cx="1751481" cy="1751481"/>
        </a:xfrm>
        <a:prstGeom prst="pieWedg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</a:rPr>
            <a:t>challenge</a:t>
          </a:r>
          <a:endParaRPr lang="en-GB" sz="1800" kern="1200" dirty="0">
            <a:solidFill>
              <a:sysClr val="windowText" lastClr="000000"/>
            </a:solidFill>
          </a:endParaRPr>
        </a:p>
      </dsp:txBody>
      <dsp:txXfrm rot="-5400000">
        <a:off x="2739223" y="743561"/>
        <a:ext cx="1238484" cy="1238484"/>
      </dsp:txXfrm>
    </dsp:sp>
    <dsp:sp modelId="{F689948E-2353-E045-A6ED-67C454309AC2}">
      <dsp:nvSpPr>
        <dsp:cNvPr id="0" name=""/>
        <dsp:cNvSpPr/>
      </dsp:nvSpPr>
      <dsp:spPr>
        <a:xfrm rot="10800000">
          <a:off x="2739223" y="2062945"/>
          <a:ext cx="1751481" cy="1751481"/>
        </a:xfrm>
        <a:prstGeom prst="pieWedg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</a:rPr>
            <a:t>thrive</a:t>
          </a:r>
          <a:endParaRPr lang="en-GB" sz="2000" kern="1200" dirty="0">
            <a:solidFill>
              <a:sysClr val="windowText" lastClr="000000"/>
            </a:solidFill>
          </a:endParaRPr>
        </a:p>
      </dsp:txBody>
      <dsp:txXfrm rot="10800000">
        <a:off x="2739223" y="2062945"/>
        <a:ext cx="1238484" cy="1238484"/>
      </dsp:txXfrm>
    </dsp:sp>
    <dsp:sp modelId="{6A9D7D81-57B6-AA43-8421-EA819FE810E6}">
      <dsp:nvSpPr>
        <dsp:cNvPr id="0" name=""/>
        <dsp:cNvSpPr/>
      </dsp:nvSpPr>
      <dsp:spPr>
        <a:xfrm rot="16200000">
          <a:off x="906842" y="2062945"/>
          <a:ext cx="1751481" cy="1751481"/>
        </a:xfrm>
        <a:prstGeom prst="pieWedg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</a:rPr>
            <a:t>collaborate</a:t>
          </a:r>
        </a:p>
      </dsp:txBody>
      <dsp:txXfrm rot="5400000">
        <a:off x="1419839" y="2062945"/>
        <a:ext cx="1238484" cy="1238484"/>
      </dsp:txXfrm>
    </dsp:sp>
    <dsp:sp modelId="{16CCCA01-2CF1-0C49-8A71-67536C0E93B0}">
      <dsp:nvSpPr>
        <dsp:cNvPr id="0" name=""/>
        <dsp:cNvSpPr/>
      </dsp:nvSpPr>
      <dsp:spPr>
        <a:xfrm>
          <a:off x="2293081" y="1548031"/>
          <a:ext cx="811385" cy="746679"/>
        </a:xfrm>
        <a:prstGeom prst="circular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B46BD8-ABB8-294B-AB28-86598C3BFC89}">
      <dsp:nvSpPr>
        <dsp:cNvPr id="0" name=""/>
        <dsp:cNvSpPr/>
      </dsp:nvSpPr>
      <dsp:spPr>
        <a:xfrm rot="10800000">
          <a:off x="4963673" y="2568004"/>
          <a:ext cx="604726" cy="525848"/>
        </a:xfrm>
        <a:prstGeom prst="circular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F797A-1092-2842-B932-F71D0160662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0463-B6AC-8542-8253-B43874BC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1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8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40C26-5A53-B667-3286-8DFB5AED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6ACC6-2BD4-4CF7-8F6F-E6C972335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9146F-070F-DAFC-70E5-88C9DB100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53081-4B5E-D82E-CD1C-48766D895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2930-C176-22BE-9A45-70089BFD7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64137D-9618-49E6-1EF8-E8342E9FA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E3399-C9D3-11D0-7510-85BB123E0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\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222BE-87D2-F61C-3349-24933FF9A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57D13-77D0-6831-1CDA-6F729FF9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825D9-C789-0DB9-376E-3CAFB7B18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CF1B1-82A9-3127-5A6A-BFB8F26EF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DD09C-B9DA-F0DC-AE90-1DC069C99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520EA-6219-572A-BBF9-15DC9130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FA624-142A-930A-200E-327F224D3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E088A-B373-A61A-90BE-F2540445F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8D5B7-0CF8-AF3E-4603-03D5E149F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B1DD-9C4A-B851-32A5-4BCEB821A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17536-5CC0-71D7-66AE-8AEAF679B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26915-55FB-B508-C341-52F268ED7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B633C-6044-1353-7FC7-12948C4FE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2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B796-07C3-04E0-1472-98003AB8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F52EF-5E29-9C43-B371-F34F20E0B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E0D8C-6E91-44F2-808D-1454A10F3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68117-4C9C-8784-C39D-B347DE7B4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00463-B6AC-8542-8253-B43874BC31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F2D57-408D-A3C9-D9BB-E44D29B60CC1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062D5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51AD2-AE49-02A9-8167-0ECF7119DC6A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978787-A370-3300-42EB-165FE0A0FEEA}"/>
              </a:ext>
            </a:extLst>
          </p:cNvPr>
          <p:cNvSpPr/>
          <p:nvPr userDrawn="1"/>
        </p:nvSpPr>
        <p:spPr>
          <a:xfrm>
            <a:off x="11467682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DDB246C-C6B2-FFB1-FEAF-CBEA918544DD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90ACC7"/>
                </a:solidFill>
              </a:rPr>
              <a:pPr algn="r"/>
              <a:t>‹#›</a:t>
            </a:fld>
            <a:endParaRPr lang="en-GB" dirty="0">
              <a:solidFill>
                <a:srgbClr val="90A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5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4BF14-3004-8365-5DB6-CBAD17178EAA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0566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70028-DF51-D27A-1579-C14463A6239A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239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4764B-E4F7-41D1-CE5C-821C08362561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0566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B237E-1E0C-BC34-150F-E10E6625F48A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379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4335-189D-FE34-B3B9-03DF60A0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D8045-47DE-65C7-500D-8FBA0C83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23204-86A4-34F5-D7CD-AF31E7C3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5F8AD-DD7B-68A1-FA15-6117300E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6C26-12A1-3B0A-363B-D2FF283F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9A9B3-5F76-D965-C7C1-9F2D60E5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2412E-1EE4-C38A-B11F-501F4FD8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1D5F3-546B-F211-F968-E1B51E12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7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A685-78FE-5633-F92C-0AA6FF7B0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0286F-906B-D12B-9F4F-5418A19F8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8881-5855-B31B-9E02-91F47171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04D3-16DD-7CA4-16E4-2BC33623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5756A-B804-A01A-E060-BF3D67EB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9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061F-7640-622F-AB39-B5C5D7AA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95C03-7786-4DBC-459F-3970B89C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61718-8A24-F547-85A6-231735F3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33FBD-F894-59CD-0839-266FACDB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D15C-5D32-9D88-7901-0933F44A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0CA1-8DCE-398E-575D-944BF4E7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ACE6F-BB95-EBDB-6F10-0CD14F66D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31594-02FC-68FF-482F-8E95B56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7339-A8A9-07BF-024F-50591C57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C394-8B13-5AE6-8BF8-3574278B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4EB-B3D5-AF28-CAD3-A332B06B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9605-E57E-F10C-FF07-3746D15FD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C9BC5-8D2C-9A13-3DBB-C3DF7F29B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34D2-79E0-9514-40E0-186A3A92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E9855-29D3-0883-E35A-09ACD74D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265C-99F0-BAC1-7A0E-53702ED9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6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307E-457C-F4D9-47A1-ED21D86A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1CBEF-FFDF-C86E-1F38-834E6F40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9B2B5-AA93-EE56-BAE4-52B36C844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5DBD1-EFFA-6C6D-2711-A6EF37621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F2ABD-5D30-DD3F-CB28-9E417AFF0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68C62-C52D-A150-16D9-DA222A78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D040F-0E39-9831-6E3D-56CF01CA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0DA9E-FEDE-76C3-BFDC-C98231DA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45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C04E-DC88-99C4-0EC4-F6F7D33B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8767C-6470-47F1-910C-04F16EDF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E0115-0A5A-CDD0-1CCA-B836C00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5629E-1084-8649-5B05-D68196CE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5040085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n-GB"/>
              <a:t>Committee of University Chairs 14 November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3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F4524-F22C-8AEC-AB43-9BE0E3B2FACD}"/>
              </a:ext>
            </a:extLst>
          </p:cNvPr>
          <p:cNvSpPr/>
          <p:nvPr userDrawn="1"/>
        </p:nvSpPr>
        <p:spPr>
          <a:xfrm>
            <a:off x="11571515" y="6335486"/>
            <a:ext cx="620486" cy="52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50086-95A3-3125-F800-A7EFA2688E19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062D53"/>
          </a:solidFill>
          <a:ln w="19050" cap="flat" cmpd="sng" algn="ctr">
            <a:solidFill>
              <a:srgbClr val="0566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BA440-1A01-878F-6104-F7CFB7C1DAB7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F64D27-7A46-DDB7-0193-8371A69FBA4A}"/>
              </a:ext>
            </a:extLst>
          </p:cNvPr>
          <p:cNvSpPr/>
          <p:nvPr userDrawn="1"/>
        </p:nvSpPr>
        <p:spPr>
          <a:xfrm>
            <a:off x="11467682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BE40598-043D-6AC7-CEA6-98D3310EF9F2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90ACC7"/>
                </a:solidFill>
              </a:rPr>
              <a:pPr algn="r"/>
              <a:t>‹#›</a:t>
            </a:fld>
            <a:endParaRPr lang="en-GB" dirty="0">
              <a:solidFill>
                <a:srgbClr val="90A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72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34848-835C-46A2-E64E-6E056573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75331-E5BA-C9ED-F53B-65686D79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73826-5806-A0B7-F8D8-5CCEEAF9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0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6D35-27D3-2C2E-154C-F459CC34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FBA7-CA14-C08E-93BC-6708AAC8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0BAF5-2E7F-C60B-9765-34C6C7790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A7E1F-78A3-15D5-7D76-0EAD5704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2D163-11D7-7F71-989E-2776A077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D80D4-9ACC-8793-07BD-051DE77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6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515C-E4D2-353F-A08E-F54ABDF6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8E641-2BC5-AA39-8610-25A776C79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3C2BD-25B8-E880-75C3-BA45EBC6D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6E16D-D693-5FAE-B3D7-FA87113B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4C528-FEF8-CA3D-C82E-D589CB1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A31BC-E906-89AD-0502-6E14B70E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24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F5E-0883-BDB6-ECAE-A0A7D5CA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5CF4A-DD51-BF26-ABB5-F1EFCE99A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70B8-3FE2-974A-03B9-E855424E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0E61F-388E-11CF-FC73-754D896A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B303B-F038-8DF1-8454-F378825C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35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4EE89-08D5-AE48-E2AF-A491330F4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60EC2-A3E4-1EAD-25F1-B3CDC9D2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47D29-891C-A808-4A07-D3216E24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24356-BDEF-4D17-E74A-DF7C7B5E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EC2C2-3E16-B492-3234-05D4A7DD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90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952500" y="-741164"/>
            <a:ext cx="13525500" cy="8115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6363" y="6482953"/>
            <a:ext cx="279274" cy="202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9755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35F36-5B54-218A-418E-9977B00CC90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80354" y="136524"/>
            <a:ext cx="555636" cy="739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4B0B15-824C-69D9-9521-CB5CEEB4CB7A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062D5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E4834-5E35-2052-5DF2-4828BD15A21C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6C8607-5FC4-ADD2-679A-BD5E3774E293}"/>
              </a:ext>
            </a:extLst>
          </p:cNvPr>
          <p:cNvSpPr/>
          <p:nvPr userDrawn="1"/>
        </p:nvSpPr>
        <p:spPr>
          <a:xfrm>
            <a:off x="11467682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2356D33-F7C2-0198-D909-72E0C4578B68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90ACC7"/>
                </a:solidFill>
              </a:rPr>
              <a:pPr algn="r"/>
              <a:t>‹#›</a:t>
            </a:fld>
            <a:endParaRPr lang="en-GB" dirty="0">
              <a:solidFill>
                <a:srgbClr val="90A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61B3CB-266B-DD59-FD4C-2921B2CE3C7B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0566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28EF3-246B-AE11-2C6D-74C322F8D7A2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94E567-927E-48F7-48BA-818C7FAB9DD3}"/>
              </a:ext>
            </a:extLst>
          </p:cNvPr>
          <p:cNvSpPr/>
          <p:nvPr userDrawn="1"/>
        </p:nvSpPr>
        <p:spPr>
          <a:xfrm>
            <a:off x="11467682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D22CB25-D359-507B-67D1-644A13DAA746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90ACC7"/>
                </a:solidFill>
              </a:rPr>
              <a:pPr algn="r"/>
              <a:t>‹#›</a:t>
            </a:fld>
            <a:endParaRPr lang="en-GB" dirty="0">
              <a:solidFill>
                <a:srgbClr val="90A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8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40530-9188-7ACC-3E1B-3F010844D82F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0566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68D54-9869-8488-C3BD-D0CA25DDEC92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705877-79CD-2A04-9FB0-F77B58B8E6B4}"/>
              </a:ext>
            </a:extLst>
          </p:cNvPr>
          <p:cNvSpPr/>
          <p:nvPr userDrawn="1"/>
        </p:nvSpPr>
        <p:spPr>
          <a:xfrm>
            <a:off x="11467682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9F746A2-99EA-03A8-AC4B-C59EDCF99A61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90ACC7"/>
                </a:solidFill>
              </a:rPr>
              <a:pPr algn="r"/>
              <a:t>‹#›</a:t>
            </a:fld>
            <a:endParaRPr lang="en-GB" dirty="0">
              <a:solidFill>
                <a:srgbClr val="90A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Committee of University Chairs 14 November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129D6-D7EC-422C-A842-12D0357142BF}"/>
              </a:ext>
            </a:extLst>
          </p:cNvPr>
          <p:cNvSpPr/>
          <p:nvPr userDrawn="1"/>
        </p:nvSpPr>
        <p:spPr>
          <a:xfrm>
            <a:off x="11571515" y="6335486"/>
            <a:ext cx="620486" cy="52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C62149-AF47-32E0-961C-561889897CCF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062D5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85B84-CC94-EB93-B222-08A72E125713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2F8291-9E66-4FD6-908E-B57894235379}"/>
              </a:ext>
            </a:extLst>
          </p:cNvPr>
          <p:cNvSpPr/>
          <p:nvPr userDrawn="1"/>
        </p:nvSpPr>
        <p:spPr>
          <a:xfrm>
            <a:off x="11467682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F6EBD8-A3DC-58E7-39D4-D7296F212F6E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90ACC7"/>
                </a:solidFill>
              </a:rPr>
              <a:pPr algn="r"/>
              <a:t>‹#›</a:t>
            </a:fld>
            <a:endParaRPr lang="en-GB" dirty="0">
              <a:solidFill>
                <a:srgbClr val="90A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4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8AA98C-1B31-D8DA-FFF6-E643EE3A2EDC}"/>
              </a:ext>
            </a:extLst>
          </p:cNvPr>
          <p:cNvSpPr/>
          <p:nvPr userDrawn="1"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48E161-1D98-8CA1-F276-4CE6FA751B97}"/>
              </a:ext>
            </a:extLst>
          </p:cNvPr>
          <p:cNvSpPr/>
          <p:nvPr userDrawn="1"/>
        </p:nvSpPr>
        <p:spPr>
          <a:xfrm>
            <a:off x="11625942" y="6412705"/>
            <a:ext cx="446315" cy="388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057" y="64127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6623AC5-E736-42FC-804D-CE08A2C837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73718-AA64-231A-4D1E-0E89A093BB7E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062D5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B3B91-8F87-167D-84F3-60283B12D794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7ACC90-C561-1575-1CD6-0C68091650C2}"/>
              </a:ext>
            </a:extLst>
          </p:cNvPr>
          <p:cNvSpPr/>
          <p:nvPr userDrawn="1"/>
        </p:nvSpPr>
        <p:spPr>
          <a:xfrm>
            <a:off x="11467682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04CDA7A-B279-A863-C048-2CBDA68AB4C9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062D53"/>
                </a:solidFill>
              </a:rPr>
              <a:pPr algn="r"/>
              <a:t>‹#›</a:t>
            </a:fld>
            <a:endParaRPr lang="en-GB" dirty="0">
              <a:solidFill>
                <a:srgbClr val="062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148943" cy="6322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Committee of University Chairs 14 November 2024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8ABC3-F63F-EA47-7EB6-F264EBEA9766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0566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FAC46-4C76-3FFC-55A5-307A22420F46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344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27029" y="6414180"/>
            <a:ext cx="27432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F3CF5-F565-1538-D9F6-E21EAF8F1BCC}"/>
              </a:ext>
            </a:extLst>
          </p:cNvPr>
          <p:cNvSpPr/>
          <p:nvPr userDrawn="1"/>
        </p:nvSpPr>
        <p:spPr>
          <a:xfrm>
            <a:off x="0" y="6307044"/>
            <a:ext cx="12192000" cy="550956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0566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F154B-37D7-16A1-5445-1B51704D9C55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523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4738DF-D230-824D-BFAE-C6A67B05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9CFDA-B338-C1BE-386D-F8E8742F32F9}"/>
              </a:ext>
            </a:extLst>
          </p:cNvPr>
          <p:cNvSpPr/>
          <p:nvPr userDrawn="1"/>
        </p:nvSpPr>
        <p:spPr>
          <a:xfrm>
            <a:off x="-21771" y="6307044"/>
            <a:ext cx="12192000" cy="550956"/>
          </a:xfrm>
          <a:prstGeom prst="rect">
            <a:avLst/>
          </a:prstGeom>
          <a:solidFill>
            <a:srgbClr val="062D5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4FF682-B02F-BF0C-11B8-17841E5159FB}"/>
              </a:ext>
            </a:extLst>
          </p:cNvPr>
          <p:cNvSpPr/>
          <p:nvPr userDrawn="1"/>
        </p:nvSpPr>
        <p:spPr>
          <a:xfrm>
            <a:off x="11549743" y="6414180"/>
            <a:ext cx="620486" cy="37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93BD0-F60E-A76F-26CD-4860BEF955B1}"/>
              </a:ext>
            </a:extLst>
          </p:cNvPr>
          <p:cNvSpPr txBox="1"/>
          <p:nvPr userDrawn="1"/>
        </p:nvSpPr>
        <p:spPr>
          <a:xfrm>
            <a:off x="243410" y="6391748"/>
            <a:ext cx="2362421" cy="546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R </a:t>
            </a:r>
            <a:r>
              <a:rPr kumimoji="0" lang="en-GB" sz="168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6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E2BAE34-2A25-4319-AEC2-0A19812F5CDE}"/>
              </a:ext>
            </a:extLst>
          </p:cNvPr>
          <p:cNvSpPr txBox="1">
            <a:spLocks/>
          </p:cNvSpPr>
          <p:nvPr userDrawn="1"/>
        </p:nvSpPr>
        <p:spPr>
          <a:xfrm>
            <a:off x="9205390" y="64262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623AC5-E736-42FC-804D-CE08A2C83742}" type="slidenum">
              <a:rPr lang="en-GB" smtClean="0">
                <a:solidFill>
                  <a:srgbClr val="90ACC7"/>
                </a:solidFill>
              </a:rPr>
              <a:pPr algn="r"/>
              <a:t>‹#›</a:t>
            </a:fld>
            <a:endParaRPr lang="en-GB" dirty="0">
              <a:solidFill>
                <a:srgbClr val="90A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0F716-0109-8E77-3EF6-EE76B0BB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1B2CA-D143-ECB0-CEA2-61D99FD7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EC5D2-FCF5-FCDC-D402-DF1EE95C2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CE7FF-BC6A-4904-A01E-5C622C625C53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986D-6584-A33B-78FF-2B3FDD62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6309-6E7A-61D5-D4DA-9B15CF840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BEE9D-3021-47C0-977D-3B238527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r-2lx4rUAhXCVBQKHeaUB3sQjRwIBw&amp;url=http%3A%2F%2Fmashroo3na.com%2F%25D8%25B9%25D8%25A7%25D9%2584%25D9%2585-%25D9%2585%25D9%2586-%25D8%25A7%25D9%2584%25D8%25B4%25D8%25B1%2F&amp;psig=AFQjCNFFfipci4TnH1WLJtak5RsPgabfhg&amp;ust=14957846968276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D5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B1EA4-1E4D-62F3-D18F-E5AB3A982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FC6C3D-CE94-334A-A285-1A3C180C76A0}"/>
              </a:ext>
            </a:extLst>
          </p:cNvPr>
          <p:cNvSpPr txBox="1"/>
          <p:nvPr/>
        </p:nvSpPr>
        <p:spPr>
          <a:xfrm>
            <a:off x="978480" y="1395506"/>
            <a:ext cx="1032750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Authority</a:t>
            </a:r>
          </a:p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5400" b="1" dirty="0">
                <a:solidFill>
                  <a:srgbClr val="FFF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Practices, diversity and technology: making choices about teaching and learning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Sir Chris Husbands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44677-1288-10AE-AD7A-CFA9A4DF624A}"/>
              </a:ext>
            </a:extLst>
          </p:cNvPr>
          <p:cNvSpPr txBox="1"/>
          <p:nvPr/>
        </p:nvSpPr>
        <p:spPr>
          <a:xfrm>
            <a:off x="174403" y="271741"/>
            <a:ext cx="1379554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H I G H E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R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</a:rPr>
              <a:t>F u t u r e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589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ACB0FD-315E-852A-A1EE-356D526E4A83}"/>
              </a:ext>
            </a:extLst>
          </p:cNvPr>
          <p:cNvSpPr txBox="1"/>
          <p:nvPr/>
        </p:nvSpPr>
        <p:spPr>
          <a:xfrm>
            <a:off x="261789" y="95123"/>
            <a:ext cx="898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Three strategic questions for leading teaching and learning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7DFC26-AAFA-F01B-F1DD-37A2D161A226}"/>
              </a:ext>
            </a:extLst>
          </p:cNvPr>
          <p:cNvSpPr/>
          <p:nvPr/>
        </p:nvSpPr>
        <p:spPr>
          <a:xfrm>
            <a:off x="3805972" y="1305481"/>
            <a:ext cx="7611762" cy="13426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8000" algn="ctr"/>
            <a:r>
              <a:rPr lang="en-GB" sz="2400" dirty="0">
                <a:solidFill>
                  <a:sysClr val="windowText" lastClr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does the increasing diversity of student populations impact teaching?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A17195-ECAD-22C0-AD86-32917D6D6DC4}"/>
              </a:ext>
            </a:extLst>
          </p:cNvPr>
          <p:cNvSpPr/>
          <p:nvPr/>
        </p:nvSpPr>
        <p:spPr>
          <a:xfrm>
            <a:off x="3805972" y="2638008"/>
            <a:ext cx="7611762" cy="1342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8000" algn="ctr"/>
            <a:r>
              <a:rPr lang="en-GB" sz="2400" dirty="0">
                <a:solidFill>
                  <a:sysClr val="windowText" lastClr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universities minimise the risks, maximise the advantages and creatively deploy AI?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4A9712-E0BD-79F2-9CD5-537C9527F082}"/>
              </a:ext>
            </a:extLst>
          </p:cNvPr>
          <p:cNvSpPr/>
          <p:nvPr/>
        </p:nvSpPr>
        <p:spPr>
          <a:xfrm>
            <a:off x="3805972" y="3951805"/>
            <a:ext cx="7611762" cy="1342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8000" algn="ctr"/>
            <a:r>
              <a:rPr lang="en-GB" sz="2400" dirty="0">
                <a:solidFill>
                  <a:sysClr val="windowText" lastClr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What is your institutional value offer and delivery proposition?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D5128B03-7541-D533-9E82-60E7F41C0925}"/>
              </a:ext>
            </a:extLst>
          </p:cNvPr>
          <p:cNvSpPr/>
          <p:nvPr/>
        </p:nvSpPr>
        <p:spPr>
          <a:xfrm>
            <a:off x="1058688" y="1287140"/>
            <a:ext cx="3599027" cy="134267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Students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0E11553C-F90E-873E-0026-3949F1A1CDC9}"/>
              </a:ext>
            </a:extLst>
          </p:cNvPr>
          <p:cNvSpPr/>
          <p:nvPr/>
        </p:nvSpPr>
        <p:spPr>
          <a:xfrm>
            <a:off x="1058688" y="2638008"/>
            <a:ext cx="3599027" cy="134267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Technology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F399ECE3-DA8F-FCEF-041D-4C28EAB2A349}"/>
              </a:ext>
            </a:extLst>
          </p:cNvPr>
          <p:cNvSpPr/>
          <p:nvPr/>
        </p:nvSpPr>
        <p:spPr>
          <a:xfrm>
            <a:off x="1058688" y="3951805"/>
            <a:ext cx="3599027" cy="134267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Institutional choices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C0DD3BF4-1581-2BEC-A2EA-D11B759DEC97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6968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3CF2-937F-7AF4-C1E4-381BDA9F6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9F6593-1ABD-2792-CDD2-7A4567CC93C4}"/>
              </a:ext>
            </a:extLst>
          </p:cNvPr>
          <p:cNvSpPr/>
          <p:nvPr/>
        </p:nvSpPr>
        <p:spPr>
          <a:xfrm>
            <a:off x="1047111" y="4049025"/>
            <a:ext cx="10168285" cy="12777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All impact on student support </a:t>
            </a:r>
            <a:r>
              <a:rPr lang="en-US" sz="3600">
                <a:solidFill>
                  <a:schemeClr val="tx1"/>
                </a:solidFill>
              </a:rPr>
              <a:t>and teaching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4B355-F89C-4F42-8F7B-EB9DA51E67CF}"/>
              </a:ext>
            </a:extLst>
          </p:cNvPr>
          <p:cNvSpPr txBox="1"/>
          <p:nvPr/>
        </p:nvSpPr>
        <p:spPr>
          <a:xfrm>
            <a:off x="0" y="84137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/>
            <a:r>
              <a:rPr lang="en-GB" sz="2800" b="1" dirty="0">
                <a:solidFill>
                  <a:sysClr val="windowText" lastClr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does the increasing diversity of student populations impact teaching ?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27E686AA-F221-C805-8BA8-F331AFB6C759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930D6-44BC-4267-4D79-61A2FAC72410}"/>
              </a:ext>
            </a:extLst>
          </p:cNvPr>
          <p:cNvSpPr/>
          <p:nvPr/>
        </p:nvSpPr>
        <p:spPr>
          <a:xfrm>
            <a:off x="1047114" y="1298715"/>
            <a:ext cx="2778440" cy="2273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Increasingly varied populations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0702F-9CE2-C601-7E6A-5735BE3B57AC}"/>
              </a:ext>
            </a:extLst>
          </p:cNvPr>
          <p:cNvSpPr/>
          <p:nvPr/>
        </p:nvSpPr>
        <p:spPr>
          <a:xfrm>
            <a:off x="4706780" y="1298714"/>
            <a:ext cx="2778440" cy="2273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Increasingly different experiences of university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45C825-A974-0A3A-F02D-9CF129C06942}"/>
              </a:ext>
            </a:extLst>
          </p:cNvPr>
          <p:cNvSpPr/>
          <p:nvPr/>
        </p:nvSpPr>
        <p:spPr>
          <a:xfrm>
            <a:off x="8436956" y="1298713"/>
            <a:ext cx="2778440" cy="2273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Increasing diversity in aspiration and trajectory</a:t>
            </a:r>
          </a:p>
        </p:txBody>
      </p:sp>
    </p:spTree>
    <p:extLst>
      <p:ext uri="{BB962C8B-B14F-4D97-AF65-F5344CB8AC3E}">
        <p14:creationId xmlns:p14="http://schemas.microsoft.com/office/powerpoint/2010/main" val="15579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F3899-FB65-2A8F-3784-D8CDE2600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327431-0155-F77A-8D34-13BCCE00D2E0}"/>
              </a:ext>
            </a:extLst>
          </p:cNvPr>
          <p:cNvSpPr/>
          <p:nvPr/>
        </p:nvSpPr>
        <p:spPr>
          <a:xfrm>
            <a:off x="1066666" y="1276513"/>
            <a:ext cx="3637998" cy="512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Potential benefits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3A98F-0DEE-5575-8415-E261115710A3}"/>
              </a:ext>
            </a:extLst>
          </p:cNvPr>
          <p:cNvSpPr/>
          <p:nvPr/>
        </p:nvSpPr>
        <p:spPr>
          <a:xfrm>
            <a:off x="1066666" y="1790834"/>
            <a:ext cx="3643220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personalised</a:t>
            </a:r>
            <a:r>
              <a:rPr lang="en-US" sz="2000" dirty="0"/>
              <a:t>/</a:t>
            </a:r>
            <a:r>
              <a:rPr lang="en-GB" sz="2000" dirty="0"/>
              <a:t>targeted</a:t>
            </a:r>
            <a:r>
              <a:rPr lang="en-US" sz="2000" dirty="0"/>
              <a:t> learning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68668-3112-4D8D-7AAE-5CD566537374}"/>
              </a:ext>
            </a:extLst>
          </p:cNvPr>
          <p:cNvSpPr/>
          <p:nvPr/>
        </p:nvSpPr>
        <p:spPr>
          <a:xfrm>
            <a:off x="1077463" y="2433764"/>
            <a:ext cx="3632424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ultra rapid synthesis 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7FF0FD-D071-C15D-17F3-EBAE663D7845}"/>
              </a:ext>
            </a:extLst>
          </p:cNvPr>
          <p:cNvSpPr/>
          <p:nvPr/>
        </p:nvSpPr>
        <p:spPr>
          <a:xfrm>
            <a:off x="1077463" y="4359350"/>
            <a:ext cx="3632424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teaching workload reduction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04750-8028-EDD6-F6BE-5FCE887A8B0D}"/>
              </a:ext>
            </a:extLst>
          </p:cNvPr>
          <p:cNvSpPr/>
          <p:nvPr/>
        </p:nvSpPr>
        <p:spPr>
          <a:xfrm>
            <a:off x="1077463" y="3081718"/>
            <a:ext cx="3632424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complex pattern recognition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EF203-54D8-6FE4-253B-C671A95C75CC}"/>
              </a:ext>
            </a:extLst>
          </p:cNvPr>
          <p:cNvSpPr/>
          <p:nvPr/>
        </p:nvSpPr>
        <p:spPr>
          <a:xfrm>
            <a:off x="1077463" y="3725836"/>
            <a:ext cx="3632424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adaptive learning experiences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D51B2-BBB1-7948-B2E5-1D476DED384F}"/>
              </a:ext>
            </a:extLst>
          </p:cNvPr>
          <p:cNvSpPr/>
          <p:nvPr/>
        </p:nvSpPr>
        <p:spPr>
          <a:xfrm>
            <a:off x="1066666" y="5007350"/>
            <a:ext cx="3632424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preparation for workplaces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FBC7E-284A-BC91-9914-EF2B0E4F2F3A}"/>
              </a:ext>
            </a:extLst>
          </p:cNvPr>
          <p:cNvSpPr/>
          <p:nvPr/>
        </p:nvSpPr>
        <p:spPr>
          <a:xfrm>
            <a:off x="6592188" y="1318766"/>
            <a:ext cx="4796542" cy="469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Potential risks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D2581-2FFD-EBE1-4A03-F566A8CCE993}"/>
              </a:ext>
            </a:extLst>
          </p:cNvPr>
          <p:cNvSpPr/>
          <p:nvPr/>
        </p:nvSpPr>
        <p:spPr>
          <a:xfrm>
            <a:off x="6577930" y="3013074"/>
            <a:ext cx="4810799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algorithmic biases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DBBA0-D67A-D465-2F74-C67CE8B1660F}"/>
              </a:ext>
            </a:extLst>
          </p:cNvPr>
          <p:cNvSpPr/>
          <p:nvPr/>
        </p:nvSpPr>
        <p:spPr>
          <a:xfrm>
            <a:off x="6592188" y="1781922"/>
            <a:ext cx="4796542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technology replacing human interaction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8C9B07-F961-6D4E-0D0C-2D79158B0320}"/>
              </a:ext>
            </a:extLst>
          </p:cNvPr>
          <p:cNvSpPr/>
          <p:nvPr/>
        </p:nvSpPr>
        <p:spPr>
          <a:xfrm>
            <a:off x="6577930" y="2367039"/>
            <a:ext cx="4810799" cy="6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untraceable cheating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3D77A-C06C-67E0-2526-DD07D2F362FD}"/>
              </a:ext>
            </a:extLst>
          </p:cNvPr>
          <p:cNvSpPr/>
          <p:nvPr/>
        </p:nvSpPr>
        <p:spPr>
          <a:xfrm>
            <a:off x="6577930" y="4307109"/>
            <a:ext cx="4810799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algorithmic biases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47F40-0935-90C1-4D1C-CA868DA73947}"/>
              </a:ext>
            </a:extLst>
          </p:cNvPr>
          <p:cNvSpPr/>
          <p:nvPr/>
        </p:nvSpPr>
        <p:spPr>
          <a:xfrm>
            <a:off x="6577930" y="3661074"/>
            <a:ext cx="4810799" cy="6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   replacing human judgement/relationships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70982-3C59-CBCC-D24D-7887392EA1BC}"/>
              </a:ext>
            </a:extLst>
          </p:cNvPr>
          <p:cNvSpPr/>
          <p:nvPr/>
        </p:nvSpPr>
        <p:spPr>
          <a:xfrm>
            <a:off x="6585059" y="4971805"/>
            <a:ext cx="4810799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needs tough regulation</a:t>
            </a:r>
          </a:p>
        </p:txBody>
      </p:sp>
      <p:pic>
        <p:nvPicPr>
          <p:cNvPr id="1028" name="Picture 4" descr="Dylan Wiliam">
            <a:extLst>
              <a:ext uri="{FF2B5EF4-FFF2-40B4-BE49-F238E27FC236}">
                <a16:creationId xmlns:a16="http://schemas.microsoft.com/office/drawing/2014/main" id="{15C8765B-F93A-A1F1-9201-AFF585B86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 bwMode="auto">
          <a:xfrm>
            <a:off x="4554324" y="3398796"/>
            <a:ext cx="2261757" cy="22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FFB240-5AEF-B11C-C8B9-9577BD3ABE1C}"/>
              </a:ext>
            </a:extLst>
          </p:cNvPr>
          <p:cNvSpPr txBox="1"/>
          <p:nvPr/>
        </p:nvSpPr>
        <p:spPr>
          <a:xfrm>
            <a:off x="0" y="84137"/>
            <a:ext cx="1017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/>
            <a:r>
              <a:rPr lang="en-GB" sz="2800" b="1" dirty="0">
                <a:solidFill>
                  <a:sysClr val="windowText" lastClr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and universities: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benefits and risks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00B4FA96-5515-5AE5-A58B-3E50A4893B72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Questions</a:t>
            </a:r>
          </a:p>
        </p:txBody>
      </p:sp>
      <p:pic>
        <p:nvPicPr>
          <p:cNvPr id="1026" name="Picture 2" descr="Professor John Hattie - World Education Summit">
            <a:extLst>
              <a:ext uri="{FF2B5EF4-FFF2-40B4-BE49-F238E27FC236}">
                <a16:creationId xmlns:a16="http://schemas.microsoft.com/office/drawing/2014/main" id="{D81B78DA-E11C-349A-5E38-9F655281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4" y="1275550"/>
            <a:ext cx="2261756" cy="212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0FD16D8D-9A20-C455-8E3B-A5B61414358A}"/>
              </a:ext>
            </a:extLst>
          </p:cNvPr>
          <p:cNvSpPr txBox="1">
            <a:spLocks/>
          </p:cNvSpPr>
          <p:nvPr/>
        </p:nvSpPr>
        <p:spPr>
          <a:xfrm>
            <a:off x="7790407" y="557516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Source: Wiliam and Hattie</a:t>
            </a:r>
          </a:p>
        </p:txBody>
      </p:sp>
    </p:spTree>
    <p:extLst>
      <p:ext uri="{BB962C8B-B14F-4D97-AF65-F5344CB8AC3E}">
        <p14:creationId xmlns:p14="http://schemas.microsoft.com/office/powerpoint/2010/main" val="105343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A3E34-D617-096A-8347-926DC8303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EA3614-59DF-9895-77B7-85901F0ACBC6}"/>
              </a:ext>
            </a:extLst>
          </p:cNvPr>
          <p:cNvSpPr txBox="1"/>
          <p:nvPr/>
        </p:nvSpPr>
        <p:spPr>
          <a:xfrm>
            <a:off x="0" y="84137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/>
            <a:r>
              <a:rPr lang="en-GB" sz="3200" b="1" dirty="0">
                <a:solidFill>
                  <a:sysClr val="windowText" lastClr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and universities: </a:t>
            </a:r>
            <a:r>
              <a:rPr lang="en-GB" sz="32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maximise and deploy</a:t>
            </a:r>
            <a:endParaRPr lang="en-GB" sz="3200" b="1" dirty="0">
              <a:solidFill>
                <a:sysClr val="windowText" lastClr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7E8C2EAC-CD8F-BF6A-30CD-207B5663C1C9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Questions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5BF2159-F0D0-A7B0-188C-9F4BF23B299F}"/>
              </a:ext>
            </a:extLst>
          </p:cNvPr>
          <p:cNvSpPr/>
          <p:nvPr/>
        </p:nvSpPr>
        <p:spPr>
          <a:xfrm>
            <a:off x="1076124" y="2021438"/>
            <a:ext cx="5378060" cy="72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Guardrails and regulation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AFEB68EB-07B9-A0EB-725D-44B6B9135462}"/>
              </a:ext>
            </a:extLst>
          </p:cNvPr>
          <p:cNvSpPr/>
          <p:nvPr/>
        </p:nvSpPr>
        <p:spPr>
          <a:xfrm>
            <a:off x="1076124" y="1307261"/>
            <a:ext cx="5378060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Staff need AI literacy to engage with capabilities and risks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BB3AF136-795B-F75B-E6E5-8D7DFC9DBB57}"/>
              </a:ext>
            </a:extLst>
          </p:cNvPr>
          <p:cNvSpPr/>
          <p:nvPr/>
        </p:nvSpPr>
        <p:spPr>
          <a:xfrm>
            <a:off x="1076124" y="2721167"/>
            <a:ext cx="5378060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Assessment needs to be rebuilt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1238FF9F-2903-0398-7BA5-00AB05AC2185}"/>
              </a:ext>
            </a:extLst>
          </p:cNvPr>
          <p:cNvSpPr/>
          <p:nvPr/>
        </p:nvSpPr>
        <p:spPr>
          <a:xfrm>
            <a:off x="1076124" y="4101905"/>
            <a:ext cx="5378060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Ethics matter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56BFC52D-74CF-CDB7-C2DD-3F0461F8DC59}"/>
              </a:ext>
            </a:extLst>
          </p:cNvPr>
          <p:cNvSpPr/>
          <p:nvPr/>
        </p:nvSpPr>
        <p:spPr>
          <a:xfrm flipH="1">
            <a:off x="6031844" y="3102436"/>
            <a:ext cx="4572000" cy="720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Students need to become expert users of AI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5D1DD181-3B5F-D5B6-D162-5AB69DC4B6B3}"/>
              </a:ext>
            </a:extLst>
          </p:cNvPr>
          <p:cNvSpPr/>
          <p:nvPr/>
        </p:nvSpPr>
        <p:spPr>
          <a:xfrm flipH="1">
            <a:off x="6031844" y="1682696"/>
            <a:ext cx="4572000" cy="720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Students need AI literacy to engage with capabilities and risks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4899546B-8DBE-549D-6737-0D09CD43C131}"/>
              </a:ext>
            </a:extLst>
          </p:cNvPr>
          <p:cNvSpPr/>
          <p:nvPr/>
        </p:nvSpPr>
        <p:spPr>
          <a:xfrm flipH="1">
            <a:off x="6031844" y="2398403"/>
            <a:ext cx="4572000" cy="7200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Equity of access matters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5827FB2D-91F8-3AD2-F391-355C0C4BD30E}"/>
              </a:ext>
            </a:extLst>
          </p:cNvPr>
          <p:cNvSpPr/>
          <p:nvPr/>
        </p:nvSpPr>
        <p:spPr>
          <a:xfrm>
            <a:off x="1076124" y="3402176"/>
            <a:ext cx="5378060" cy="72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Professional development is key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9AAC4AF-9B50-3FD4-0F2C-66F325DD65A3}"/>
              </a:ext>
            </a:extLst>
          </p:cNvPr>
          <p:cNvSpPr/>
          <p:nvPr/>
        </p:nvSpPr>
        <p:spPr>
          <a:xfrm flipH="1">
            <a:off x="6031844" y="3750221"/>
            <a:ext cx="4572000" cy="7200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Ethics matter</a:t>
            </a:r>
          </a:p>
        </p:txBody>
      </p:sp>
    </p:spTree>
    <p:extLst>
      <p:ext uri="{BB962C8B-B14F-4D97-AF65-F5344CB8AC3E}">
        <p14:creationId xmlns:p14="http://schemas.microsoft.com/office/powerpoint/2010/main" val="295311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8554-72DA-D5B9-CD8F-22DC4DA0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2C7FDE-4327-B4F2-9739-98C17D224C0B}"/>
              </a:ext>
            </a:extLst>
          </p:cNvPr>
          <p:cNvSpPr txBox="1"/>
          <p:nvPr/>
        </p:nvSpPr>
        <p:spPr>
          <a:xfrm>
            <a:off x="0" y="84137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/>
            <a:r>
              <a:rPr lang="en-GB" sz="2800" b="1" dirty="0">
                <a:solidFill>
                  <a:sysClr val="windowText" lastClr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What is your institutional value offer and delivery proposition?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E1F2B03D-94C9-3F79-DE60-3E59CAD5C74A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Questions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FC1C2C-A170-618A-82F9-759955EADFF9}"/>
              </a:ext>
            </a:extLst>
          </p:cNvPr>
          <p:cNvSpPr/>
          <p:nvPr/>
        </p:nvSpPr>
        <p:spPr>
          <a:xfrm>
            <a:off x="4731308" y="1302982"/>
            <a:ext cx="2923505" cy="29106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(</a:t>
            </a:r>
            <a:r>
              <a:rPr lang="en-US" sz="2400" b="1" dirty="0">
                <a:solidFill>
                  <a:schemeClr val="tx1"/>
                </a:solidFill>
              </a:rPr>
              <a:t>exactly</a:t>
            </a:r>
            <a:r>
              <a:rPr lang="en-US" sz="2400" dirty="0">
                <a:solidFill>
                  <a:schemeClr val="tx1"/>
                </a:solidFill>
              </a:rPr>
              <a:t>) does </a:t>
            </a:r>
            <a:r>
              <a:rPr lang="en-US" sz="2400" b="1" u="sng" dirty="0">
                <a:solidFill>
                  <a:schemeClr val="tx1"/>
                </a:solidFill>
              </a:rPr>
              <a:t>your</a:t>
            </a:r>
            <a:r>
              <a:rPr lang="en-US" sz="2400" dirty="0">
                <a:solidFill>
                  <a:schemeClr val="tx1"/>
                </a:solidFill>
              </a:rPr>
              <a:t> university </a:t>
            </a:r>
            <a:r>
              <a:rPr lang="en-US" sz="2400" b="1" dirty="0">
                <a:solidFill>
                  <a:schemeClr val="tx1"/>
                </a:solidFill>
              </a:rPr>
              <a:t>create value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819977-8EDA-9E5E-A3ED-F31774D35248}"/>
              </a:ext>
            </a:extLst>
          </p:cNvPr>
          <p:cNvSpPr/>
          <p:nvPr/>
        </p:nvSpPr>
        <p:spPr>
          <a:xfrm>
            <a:off x="6193060" y="3267011"/>
            <a:ext cx="2923505" cy="29106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shapes </a:t>
            </a:r>
            <a:r>
              <a:rPr lang="en-US" sz="2400" b="1" dirty="0">
                <a:solidFill>
                  <a:schemeClr val="tx1"/>
                </a:solidFill>
              </a:rPr>
              <a:t>distinctiveness</a:t>
            </a:r>
            <a:r>
              <a:rPr lang="en-US" sz="2400" dirty="0">
                <a:solidFill>
                  <a:schemeClr val="tx1"/>
                </a:solidFill>
              </a:rPr>
              <a:t> in that offer?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29AA9D-6C0D-6DC7-402A-32510DA55D47}"/>
              </a:ext>
            </a:extLst>
          </p:cNvPr>
          <p:cNvSpPr/>
          <p:nvPr/>
        </p:nvSpPr>
        <p:spPr>
          <a:xfrm>
            <a:off x="3542158" y="3267011"/>
            <a:ext cx="2923505" cy="29106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is the source of </a:t>
            </a:r>
            <a:r>
              <a:rPr lang="en-US" sz="2400" b="1" dirty="0">
                <a:solidFill>
                  <a:schemeClr val="tx1"/>
                </a:solidFill>
              </a:rPr>
              <a:t>quality</a:t>
            </a:r>
            <a:r>
              <a:rPr lang="en-US" sz="2400" dirty="0">
                <a:solidFill>
                  <a:schemeClr val="tx1"/>
                </a:solidFill>
              </a:rPr>
              <a:t> in that offer?</a:t>
            </a:r>
          </a:p>
        </p:txBody>
      </p:sp>
    </p:spTree>
    <p:extLst>
      <p:ext uri="{BB962C8B-B14F-4D97-AF65-F5344CB8AC3E}">
        <p14:creationId xmlns:p14="http://schemas.microsoft.com/office/powerpoint/2010/main" val="295936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BC4C-3B7A-D899-4254-559AF3497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763B9391-A97C-810B-7069-ACBA71A40C0C}"/>
              </a:ext>
            </a:extLst>
          </p:cNvPr>
          <p:cNvSpPr/>
          <p:nvPr/>
        </p:nvSpPr>
        <p:spPr>
          <a:xfrm>
            <a:off x="1759679" y="1288354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proposition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A5DDC-3E8B-D00D-2B24-0C4784AFE14E}"/>
              </a:ext>
            </a:extLst>
          </p:cNvPr>
          <p:cNvSpPr txBox="1"/>
          <p:nvPr/>
        </p:nvSpPr>
        <p:spPr>
          <a:xfrm>
            <a:off x="1068404" y="141002"/>
            <a:ext cx="983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… four focus issues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63E97957-5A5F-3A2A-0D95-5AA3DD77DE19}"/>
              </a:ext>
            </a:extLst>
          </p:cNvPr>
          <p:cNvSpPr/>
          <p:nvPr/>
        </p:nvSpPr>
        <p:spPr>
          <a:xfrm>
            <a:off x="1747512" y="4159829"/>
            <a:ext cx="8664333" cy="9345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8C71B470-6592-C17B-99A8-0C270497F63E}"/>
              </a:ext>
            </a:extLst>
          </p:cNvPr>
          <p:cNvSpPr/>
          <p:nvPr/>
        </p:nvSpPr>
        <p:spPr>
          <a:xfrm>
            <a:off x="4639679" y="1288354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digital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9480056C-6819-281F-1411-265565499CAF}"/>
              </a:ext>
            </a:extLst>
          </p:cNvPr>
          <p:cNvSpPr/>
          <p:nvPr/>
        </p:nvSpPr>
        <p:spPr>
          <a:xfrm>
            <a:off x="7519679" y="1277272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responding to diversity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D2D8327-1279-2735-609E-F5C90E2FEE95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5466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3CAA6-B9C8-8686-1378-8074E8C8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CDA565DF-D524-D2FF-F504-A44B248C6508}"/>
              </a:ext>
            </a:extLst>
          </p:cNvPr>
          <p:cNvSpPr/>
          <p:nvPr/>
        </p:nvSpPr>
        <p:spPr>
          <a:xfrm>
            <a:off x="1810045" y="1311504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distinctiveness and quality offer?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0C694-ABE2-589D-5FE0-150858037BD0}"/>
              </a:ext>
            </a:extLst>
          </p:cNvPr>
          <p:cNvSpPr txBox="1"/>
          <p:nvPr/>
        </p:nvSpPr>
        <p:spPr>
          <a:xfrm>
            <a:off x="1068404" y="141002"/>
            <a:ext cx="983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… four focus issues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4017DA06-C7F3-F85E-3580-7967C50F3658}"/>
              </a:ext>
            </a:extLst>
          </p:cNvPr>
          <p:cNvSpPr/>
          <p:nvPr/>
        </p:nvSpPr>
        <p:spPr>
          <a:xfrm>
            <a:off x="1785712" y="4185005"/>
            <a:ext cx="8664333" cy="9345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you developing leadership at every level to respond?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654BD9E0-5398-0E14-E6E9-9FB4463F83EF}"/>
              </a:ext>
            </a:extLst>
          </p:cNvPr>
          <p:cNvSpPr/>
          <p:nvPr/>
        </p:nvSpPr>
        <p:spPr>
          <a:xfrm>
            <a:off x="4690045" y="1311504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you deploying data and digital technologies to drive that offer?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293A6B58-09CB-47AF-F335-23C30FDCB7FA}"/>
              </a:ext>
            </a:extLst>
          </p:cNvPr>
          <p:cNvSpPr/>
          <p:nvPr/>
        </p:nvSpPr>
        <p:spPr>
          <a:xfrm>
            <a:off x="7570045" y="1300422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you understanding and meeting the needs of an increasingly diverse student population?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743EF59A-AA36-A5AF-B635-6C873A4B626A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2724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5703E-3AE5-4EBA-0249-B5F038B1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37000F2D-526D-8A33-9B1C-13EBD90DFEA3}"/>
              </a:ext>
            </a:extLst>
          </p:cNvPr>
          <p:cNvSpPr/>
          <p:nvPr/>
        </p:nvSpPr>
        <p:spPr>
          <a:xfrm>
            <a:off x="1759679" y="1299929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proposition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857FA-8ED3-0C5C-00CA-714B4A7E8ABC}"/>
              </a:ext>
            </a:extLst>
          </p:cNvPr>
          <p:cNvSpPr txBox="1"/>
          <p:nvPr/>
        </p:nvSpPr>
        <p:spPr>
          <a:xfrm>
            <a:off x="1068404" y="141002"/>
            <a:ext cx="983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… four focus issues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418EE394-4C3A-1530-31DE-BAB9CA623FB8}"/>
              </a:ext>
            </a:extLst>
          </p:cNvPr>
          <p:cNvSpPr/>
          <p:nvPr/>
        </p:nvSpPr>
        <p:spPr>
          <a:xfrm>
            <a:off x="1747512" y="4171404"/>
            <a:ext cx="8664333" cy="9345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1F3AA41A-F905-CAA4-2B38-1EFE5AF5841C}"/>
              </a:ext>
            </a:extLst>
          </p:cNvPr>
          <p:cNvSpPr/>
          <p:nvPr/>
        </p:nvSpPr>
        <p:spPr>
          <a:xfrm>
            <a:off x="4639679" y="1299929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digital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404AC8B5-1FC5-7645-55AD-2806392C1EC9}"/>
              </a:ext>
            </a:extLst>
          </p:cNvPr>
          <p:cNvSpPr/>
          <p:nvPr/>
        </p:nvSpPr>
        <p:spPr>
          <a:xfrm>
            <a:off x="7519679" y="1288847"/>
            <a:ext cx="2880000" cy="2880000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responding to diversity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5C2851E-6D39-B787-4FC2-6280E27B6014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829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68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690B7-1B7B-09A1-CEC4-CD254CA3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60DD4A-F4CB-0F3C-428C-6782F3431FB6}"/>
              </a:ext>
            </a:extLst>
          </p:cNvPr>
          <p:cNvSpPr txBox="1"/>
          <p:nvPr/>
        </p:nvSpPr>
        <p:spPr>
          <a:xfrm>
            <a:off x="978480" y="1395506"/>
            <a:ext cx="1032750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Higher Education Authority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A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Practices, diversity and technology change: making choices about teaching and 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Professor Sir Chris Husbands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December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1D2DD-EAFF-FD9A-2514-0AF8CA290C32}"/>
              </a:ext>
            </a:extLst>
          </p:cNvPr>
          <p:cNvSpPr txBox="1"/>
          <p:nvPr/>
        </p:nvSpPr>
        <p:spPr>
          <a:xfrm>
            <a:off x="174403" y="271741"/>
            <a:ext cx="1379554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 I G H E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0F3B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F u t u r e 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F0F3B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76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A5E8D8-16CA-D1CF-B98A-903AAFDF6593}"/>
              </a:ext>
            </a:extLst>
          </p:cNvPr>
          <p:cNvSpPr/>
          <p:nvPr/>
        </p:nvSpPr>
        <p:spPr>
          <a:xfrm>
            <a:off x="3166608" y="1299562"/>
            <a:ext cx="7806009" cy="1495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ysClr val="windowText" lastClr="000000"/>
                </a:solidFill>
              </a:rPr>
              <a:t>...what has shaped my recent thinking	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3CF7E3-3D82-6AD4-9850-82BF583C14A3}"/>
              </a:ext>
            </a:extLst>
          </p:cNvPr>
          <p:cNvSpPr/>
          <p:nvPr/>
        </p:nvSpPr>
        <p:spPr>
          <a:xfrm>
            <a:off x="3166608" y="2794728"/>
            <a:ext cx="7806009" cy="1522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ysClr val="windowText" lastClr="000000"/>
                </a:solidFill>
              </a:rPr>
              <a:t>…the context for teaching and learning	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E38C1E-AAF7-E941-FF99-68F68540B979}"/>
              </a:ext>
            </a:extLst>
          </p:cNvPr>
          <p:cNvSpPr/>
          <p:nvPr/>
        </p:nvSpPr>
        <p:spPr>
          <a:xfrm>
            <a:off x="3182398" y="4291002"/>
            <a:ext cx="7806009" cy="1488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ysClr val="windowText" lastClr="000000"/>
                </a:solidFill>
              </a:rPr>
              <a:t>…for leading teaching and learning	   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0D6D2F0-2342-32F0-F774-AE543A0A687B}"/>
              </a:ext>
            </a:extLst>
          </p:cNvPr>
          <p:cNvSpPr/>
          <p:nvPr/>
        </p:nvSpPr>
        <p:spPr>
          <a:xfrm>
            <a:off x="1075441" y="2794730"/>
            <a:ext cx="3823621" cy="149516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challenges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AAF07012-D948-444B-5E32-B905176396A6}"/>
              </a:ext>
            </a:extLst>
          </p:cNvPr>
          <p:cNvSpPr/>
          <p:nvPr/>
        </p:nvSpPr>
        <p:spPr>
          <a:xfrm>
            <a:off x="1075441" y="1299562"/>
            <a:ext cx="3843701" cy="149516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perspectives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DB2B8B69-CCAF-8791-E1C5-E9363B8F1478}"/>
              </a:ext>
            </a:extLst>
          </p:cNvPr>
          <p:cNvSpPr/>
          <p:nvPr/>
        </p:nvSpPr>
        <p:spPr>
          <a:xfrm>
            <a:off x="1064692" y="4284574"/>
            <a:ext cx="3823621" cy="149516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292653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7C5AB3C-5C27-D5E3-D292-8DC96C12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1" y="1283752"/>
            <a:ext cx="5784980" cy="36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A7FBA6A-A32D-236F-CB87-BDA62F9C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41" y="1283752"/>
            <a:ext cx="5501585" cy="36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>
            <a:extLst>
              <a:ext uri="{FF2B5EF4-FFF2-40B4-BE49-F238E27FC236}">
                <a16:creationId xmlns:a16="http://schemas.microsoft.com/office/drawing/2014/main" id="{CB75ED48-E228-6A78-CC19-BD4B650B5CCF}"/>
              </a:ext>
            </a:extLst>
          </p:cNvPr>
          <p:cNvSpPr/>
          <p:nvPr/>
        </p:nvSpPr>
        <p:spPr>
          <a:xfrm flipH="1">
            <a:off x="10400270" y="0"/>
            <a:ext cx="1791730" cy="540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373236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17CD8-35D6-658C-1345-A3934FD1CB46}"/>
              </a:ext>
            </a:extLst>
          </p:cNvPr>
          <p:cNvSpPr txBox="1"/>
          <p:nvPr/>
        </p:nvSpPr>
        <p:spPr>
          <a:xfrm>
            <a:off x="1009171" y="0"/>
            <a:ext cx="257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Perspectives</a:t>
            </a:r>
          </a:p>
        </p:txBody>
      </p:sp>
      <p:pic>
        <p:nvPicPr>
          <p:cNvPr id="3" name="Picture 2" descr="Related image">
            <a:hlinkClick r:id="rId3"/>
            <a:extLst>
              <a:ext uri="{FF2B5EF4-FFF2-40B4-BE49-F238E27FC236}">
                <a16:creationId xmlns:a16="http://schemas.microsoft.com/office/drawing/2014/main" id="{0BA46BF1-1396-0AC2-BEA2-D6A992A3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03" y="1379356"/>
            <a:ext cx="4750089" cy="47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3ECA6F-AB51-E963-57C2-73665C91BD40}"/>
              </a:ext>
            </a:extLst>
          </p:cNvPr>
          <p:cNvSpPr txBox="1"/>
          <p:nvPr/>
        </p:nvSpPr>
        <p:spPr>
          <a:xfrm>
            <a:off x="3551695" y="1949602"/>
            <a:ext cx="299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Distinctiveness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5E15-6623-4069-8800-2DD570EA362E}"/>
              </a:ext>
            </a:extLst>
          </p:cNvPr>
          <p:cNvSpPr txBox="1"/>
          <p:nvPr/>
        </p:nvSpPr>
        <p:spPr>
          <a:xfrm>
            <a:off x="4741903" y="4139128"/>
            <a:ext cx="163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6C374-DE27-202C-CA26-9A1EC826E806}"/>
              </a:ext>
            </a:extLst>
          </p:cNvPr>
          <p:cNvSpPr/>
          <p:nvPr/>
        </p:nvSpPr>
        <p:spPr>
          <a:xfrm>
            <a:off x="3585774" y="2497528"/>
            <a:ext cx="2218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/>
              </a:rPr>
              <a:t>Our  history, values, and place make us special: </a:t>
            </a:r>
          </a:p>
          <a:p>
            <a:r>
              <a:rPr lang="en-US" sz="1400" u="sng" dirty="0">
                <a:solidFill>
                  <a:schemeClr val="bg1"/>
                </a:solidFill>
                <a:cs typeface="Calibri"/>
              </a:rPr>
              <a:t>an applied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AC9BC3-9D1C-D968-1B7C-92255E835AFD}"/>
              </a:ext>
            </a:extLst>
          </p:cNvPr>
          <p:cNvSpPr/>
          <p:nvPr/>
        </p:nvSpPr>
        <p:spPr>
          <a:xfrm>
            <a:off x="4811647" y="4739980"/>
            <a:ext cx="1984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672146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lang="en-US" sz="1400" dirty="0">
                <a:latin typeface="Calibri"/>
                <a:cs typeface="Calibri"/>
              </a:rPr>
              <a:t>The challenge is to be </a:t>
            </a:r>
            <a:r>
              <a:rPr lang="en-US" sz="1400" u="sng" dirty="0">
                <a:latin typeface="Calibri"/>
                <a:cs typeface="Calibri"/>
              </a:rPr>
              <a:t>consistently excellent </a:t>
            </a:r>
            <a:r>
              <a:rPr lang="en-US" sz="1400" dirty="0">
                <a:latin typeface="Calibri"/>
                <a:cs typeface="Calibri"/>
              </a:rPr>
              <a:t> in </a:t>
            </a:r>
            <a:r>
              <a:rPr lang="en-US" sz="1400" dirty="0" err="1">
                <a:latin typeface="Calibri"/>
                <a:cs typeface="Calibri"/>
              </a:rPr>
              <a:t>realising</a:t>
            </a:r>
            <a:r>
              <a:rPr lang="en-US" sz="1400" dirty="0">
                <a:latin typeface="Calibri"/>
                <a:cs typeface="Calibri"/>
              </a:rPr>
              <a:t> our mission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BA4AD-F0D1-6BEC-4AFA-569370F652C0}"/>
              </a:ext>
            </a:extLst>
          </p:cNvPr>
          <p:cNvSpPr txBox="1"/>
          <p:nvPr/>
        </p:nvSpPr>
        <p:spPr>
          <a:xfrm>
            <a:off x="403406" y="124317"/>
            <a:ext cx="7664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Shaping institutional mission at Hallam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D9F35-CED9-9211-B27F-FC52C474E6FA}"/>
              </a:ext>
            </a:extLst>
          </p:cNvPr>
          <p:cNvSpPr txBox="1"/>
          <p:nvPr/>
        </p:nvSpPr>
        <p:spPr>
          <a:xfrm>
            <a:off x="3049030" y="323197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1.5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D3351-7333-AFA9-C4CC-97A3553DC69F}"/>
              </a:ext>
            </a:extLst>
          </p:cNvPr>
          <p:cNvSpPr txBox="1"/>
          <p:nvPr/>
        </p:nvSpPr>
        <p:spPr>
          <a:xfrm>
            <a:off x="3049030" y="320726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1.5 cm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5775B18D-752C-2262-3E1E-94725F91ECB1}"/>
              </a:ext>
            </a:extLst>
          </p:cNvPr>
          <p:cNvSpPr/>
          <p:nvPr/>
        </p:nvSpPr>
        <p:spPr>
          <a:xfrm flipH="1">
            <a:off x="10400270" y="0"/>
            <a:ext cx="1791730" cy="540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192680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57CB9C-64B3-2D5B-1194-C0DC2BA2C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857138"/>
              </p:ext>
            </p:extLst>
          </p:nvPr>
        </p:nvGraphicFramePr>
        <p:xfrm>
          <a:off x="3397226" y="1068795"/>
          <a:ext cx="5397548" cy="404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5D1331-490C-36E4-2C5E-A463D06EBCAF}"/>
              </a:ext>
            </a:extLst>
          </p:cNvPr>
          <p:cNvSpPr txBox="1"/>
          <p:nvPr/>
        </p:nvSpPr>
        <p:spPr>
          <a:xfrm>
            <a:off x="1221717" y="231494"/>
            <a:ext cx="257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0A35A-D3C4-8D19-1DEB-CE4BBA5A636D}"/>
              </a:ext>
            </a:extLst>
          </p:cNvPr>
          <p:cNvSpPr txBox="1"/>
          <p:nvPr/>
        </p:nvSpPr>
        <p:spPr>
          <a:xfrm>
            <a:off x="298762" y="108854"/>
            <a:ext cx="7345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Hallam Model: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curriculum design</a:t>
            </a:r>
          </a:p>
        </p:txBody>
      </p:sp>
      <p:sp>
        <p:nvSpPr>
          <p:cNvPr id="7" name="Circular Arrow 6">
            <a:extLst>
              <a:ext uri="{FF2B5EF4-FFF2-40B4-BE49-F238E27FC236}">
                <a16:creationId xmlns:a16="http://schemas.microsoft.com/office/drawing/2014/main" id="{D9F06B7E-C097-D237-19EA-AF9FCF26E91F}"/>
              </a:ext>
            </a:extLst>
          </p:cNvPr>
          <p:cNvSpPr/>
          <p:nvPr/>
        </p:nvSpPr>
        <p:spPr>
          <a:xfrm flipV="1">
            <a:off x="5678182" y="2839401"/>
            <a:ext cx="835636" cy="713279"/>
          </a:xfrm>
          <a:prstGeom prst="circularArrow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190836F0-60B7-56E1-B508-8C09647FF2F4}"/>
              </a:ext>
            </a:extLst>
          </p:cNvPr>
          <p:cNvSpPr/>
          <p:nvPr/>
        </p:nvSpPr>
        <p:spPr>
          <a:xfrm flipH="1">
            <a:off x="10400270" y="327"/>
            <a:ext cx="1791730" cy="540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Perspectives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21F6CD-BC4A-236F-6676-A8E3C54D97F9}"/>
              </a:ext>
            </a:extLst>
          </p:cNvPr>
          <p:cNvSpPr/>
          <p:nvPr/>
        </p:nvSpPr>
        <p:spPr>
          <a:xfrm>
            <a:off x="4131403" y="4262319"/>
            <a:ext cx="485192" cy="16842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Global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3EE2B9-020D-068C-3497-EE962A25FED7}"/>
              </a:ext>
            </a:extLst>
          </p:cNvPr>
          <p:cNvSpPr/>
          <p:nvPr/>
        </p:nvSpPr>
        <p:spPr>
          <a:xfrm>
            <a:off x="5350772" y="5079126"/>
            <a:ext cx="1291745" cy="939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Cross-boundary working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E0FDA-6E35-E614-414C-9DADF0A66749}"/>
              </a:ext>
            </a:extLst>
          </p:cNvPr>
          <p:cNvSpPr/>
          <p:nvPr/>
        </p:nvSpPr>
        <p:spPr>
          <a:xfrm>
            <a:off x="7669003" y="4188196"/>
            <a:ext cx="485192" cy="16842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Community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9E870C06-2C60-832A-9E00-07EC532EDC17}"/>
              </a:ext>
            </a:extLst>
          </p:cNvPr>
          <p:cNvSpPr/>
          <p:nvPr/>
        </p:nvSpPr>
        <p:spPr>
          <a:xfrm>
            <a:off x="4131403" y="3660494"/>
            <a:ext cx="485192" cy="601824"/>
          </a:xfrm>
          <a:prstGeom prst="triangle">
            <a:avLst>
              <a:gd name="adj" fmla="val 288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D1AF9BD-C443-31FC-4564-966D5BDCAA96}"/>
              </a:ext>
            </a:extLst>
          </p:cNvPr>
          <p:cNvSpPr/>
          <p:nvPr/>
        </p:nvSpPr>
        <p:spPr>
          <a:xfrm flipH="1">
            <a:off x="7674703" y="3597546"/>
            <a:ext cx="485192" cy="601824"/>
          </a:xfrm>
          <a:prstGeom prst="triangle">
            <a:avLst>
              <a:gd name="adj" fmla="val 288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58C6-E3E0-E847-819A-C54103771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F39C76-68F2-E1AC-E56B-06589608F635}"/>
              </a:ext>
            </a:extLst>
          </p:cNvPr>
          <p:cNvSpPr/>
          <p:nvPr/>
        </p:nvSpPr>
        <p:spPr>
          <a:xfrm>
            <a:off x="7521354" y="1273255"/>
            <a:ext cx="3978840" cy="42591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algn="ctr"/>
            <a:r>
              <a:rPr lang="en-US" sz="2400" dirty="0">
                <a:solidFill>
                  <a:sysClr val="windowText" lastClr="000000"/>
                </a:solidFill>
              </a:rPr>
              <a:t>Four levels of award: </a:t>
            </a:r>
          </a:p>
          <a:p>
            <a:pPr marL="1440000" algn="ctr"/>
            <a:endParaRPr lang="en-US" sz="2400" dirty="0">
              <a:solidFill>
                <a:sysClr val="windowText" lastClr="000000"/>
              </a:solidFill>
            </a:endParaRPr>
          </a:p>
          <a:p>
            <a:pPr marL="1440000" algn="ctr"/>
            <a:r>
              <a:rPr lang="en-US" sz="2400" b="1" dirty="0">
                <a:solidFill>
                  <a:sysClr val="windowText" lastClr="000000"/>
                </a:solidFill>
              </a:rPr>
              <a:t>Gold,</a:t>
            </a:r>
          </a:p>
          <a:p>
            <a:pPr marL="1440000" algn="ctr"/>
            <a:r>
              <a:rPr lang="en-US" sz="2400" b="1" dirty="0">
                <a:solidFill>
                  <a:sysClr val="windowText" lastClr="000000"/>
                </a:solidFill>
              </a:rPr>
              <a:t> Silver, </a:t>
            </a:r>
          </a:p>
          <a:p>
            <a:pPr marL="1440000" algn="ctr"/>
            <a:r>
              <a:rPr lang="en-US" sz="2400" b="1" dirty="0">
                <a:solidFill>
                  <a:sysClr val="windowText" lastClr="000000"/>
                </a:solidFill>
              </a:rPr>
              <a:t>Bronze, </a:t>
            </a:r>
          </a:p>
          <a:p>
            <a:pPr marL="1440000" algn="ctr"/>
            <a:r>
              <a:rPr lang="en-US" sz="2400" b="1" dirty="0">
                <a:solidFill>
                  <a:sysClr val="windowText" lastClr="000000"/>
                </a:solidFill>
              </a:rPr>
              <a:t>Requires Improvement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F4DB4-BE57-00A9-3D74-EA1366809E9A}"/>
              </a:ext>
            </a:extLst>
          </p:cNvPr>
          <p:cNvSpPr txBox="1"/>
          <p:nvPr/>
        </p:nvSpPr>
        <p:spPr>
          <a:xfrm>
            <a:off x="1067044" y="-347240"/>
            <a:ext cx="257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84085-DEE1-CB2E-16CD-91E2E2E5F27E}"/>
              </a:ext>
            </a:extLst>
          </p:cNvPr>
          <p:cNvSpPr txBox="1"/>
          <p:nvPr/>
        </p:nvSpPr>
        <p:spPr>
          <a:xfrm>
            <a:off x="262722" y="163916"/>
            <a:ext cx="7666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UK Teaching Excellence Framework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CD9C227D-FE9D-7E18-DE6A-3AB2DA5C910F}"/>
              </a:ext>
            </a:extLst>
          </p:cNvPr>
          <p:cNvSpPr/>
          <p:nvPr/>
        </p:nvSpPr>
        <p:spPr>
          <a:xfrm>
            <a:off x="1067044" y="1273255"/>
            <a:ext cx="7850624" cy="10800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National audit of institutional </a:t>
            </a:r>
            <a:r>
              <a:rPr lang="en-US" sz="2000" b="1" dirty="0">
                <a:solidFill>
                  <a:sysClr val="windowText" lastClr="000000"/>
                </a:solidFill>
              </a:rPr>
              <a:t>drivers of student outcomes and experience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19CD7FB-8975-3F9B-1962-10C1F8D6AE39}"/>
              </a:ext>
            </a:extLst>
          </p:cNvPr>
          <p:cNvSpPr/>
          <p:nvPr/>
        </p:nvSpPr>
        <p:spPr>
          <a:xfrm>
            <a:off x="1067044" y="2322829"/>
            <a:ext cx="7850624" cy="10800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Indicator set, institutional submission, student submission and contextual data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78C9A46F-AFF4-3FE6-B538-718BBD1B79C7}"/>
              </a:ext>
            </a:extLst>
          </p:cNvPr>
          <p:cNvSpPr/>
          <p:nvPr/>
        </p:nvSpPr>
        <p:spPr>
          <a:xfrm>
            <a:off x="1067044" y="4451087"/>
            <a:ext cx="7850624" cy="10800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Led to </a:t>
            </a:r>
            <a:r>
              <a:rPr lang="en-US" sz="2000" b="1" dirty="0">
                <a:solidFill>
                  <a:sysClr val="windowText" lastClr="000000"/>
                </a:solidFill>
              </a:rPr>
              <a:t>three judgements </a:t>
            </a:r>
            <a:r>
              <a:rPr lang="en-US" sz="2000" dirty="0">
                <a:solidFill>
                  <a:sysClr val="windowText" lastClr="000000"/>
                </a:solidFill>
              </a:rPr>
              <a:t>[student experience, student outcomes and overall] based on 13 criteria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E34564CF-0109-7A8A-9F3D-ADC65D268CE4}"/>
              </a:ext>
            </a:extLst>
          </p:cNvPr>
          <p:cNvSpPr/>
          <p:nvPr/>
        </p:nvSpPr>
        <p:spPr>
          <a:xfrm>
            <a:off x="1067044" y="3369771"/>
            <a:ext cx="7850624" cy="10800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Judgements across HE, FE, ‘alternative’ providers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62E9673F-93C5-99A6-960A-833A34BBFF7F}"/>
              </a:ext>
            </a:extLst>
          </p:cNvPr>
          <p:cNvSpPr/>
          <p:nvPr/>
        </p:nvSpPr>
        <p:spPr>
          <a:xfrm flipH="1">
            <a:off x="10400270" y="327"/>
            <a:ext cx="1791730" cy="540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94018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CC59C-0BCB-12AA-B78E-A87CBDA1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nut showing combination of aspect ratings.">
            <a:extLst>
              <a:ext uri="{FF2B5EF4-FFF2-40B4-BE49-F238E27FC236}">
                <a16:creationId xmlns:a16="http://schemas.microsoft.com/office/drawing/2014/main" id="{E556A376-AA6A-D9AD-A5FC-217B0517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46" y="1846017"/>
            <a:ext cx="5834125" cy="26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F8C38133-7663-9ECB-BF94-770B7B0DF8C9}"/>
              </a:ext>
            </a:extLst>
          </p:cNvPr>
          <p:cNvSpPr/>
          <p:nvPr/>
        </p:nvSpPr>
        <p:spPr>
          <a:xfrm>
            <a:off x="1076824" y="2592852"/>
            <a:ext cx="4977527" cy="129397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specific elements and groups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F121CE4-A35F-6773-0215-50C931C19CA8}"/>
              </a:ext>
            </a:extLst>
          </p:cNvPr>
          <p:cNvSpPr/>
          <p:nvPr/>
        </p:nvSpPr>
        <p:spPr>
          <a:xfrm>
            <a:off x="1076825" y="3886831"/>
            <a:ext cx="5274386" cy="1293979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gain and impact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94CEBD6-45CF-0B8F-2B33-1ABF1A260053}"/>
              </a:ext>
            </a:extLst>
          </p:cNvPr>
          <p:cNvSpPr/>
          <p:nvPr/>
        </p:nvSpPr>
        <p:spPr>
          <a:xfrm>
            <a:off x="1076824" y="1298873"/>
            <a:ext cx="4757249" cy="129397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articulation of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institutional goals, context and practices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BEA3004-A99F-2CF1-5B60-2902BFF485C5}"/>
              </a:ext>
            </a:extLst>
          </p:cNvPr>
          <p:cNvSpPr/>
          <p:nvPr/>
        </p:nvSpPr>
        <p:spPr>
          <a:xfrm flipH="1">
            <a:off x="10400270" y="327"/>
            <a:ext cx="1791730" cy="540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Perspectives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EA137-58FF-31F8-D175-73F1F8D37A3A}"/>
              </a:ext>
            </a:extLst>
          </p:cNvPr>
          <p:cNvSpPr txBox="1"/>
          <p:nvPr/>
        </p:nvSpPr>
        <p:spPr>
          <a:xfrm>
            <a:off x="262722" y="163916"/>
            <a:ext cx="7666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UK Teaching Excellence Framework</a:t>
            </a:r>
          </a:p>
        </p:txBody>
      </p:sp>
    </p:spTree>
    <p:extLst>
      <p:ext uri="{BB962C8B-B14F-4D97-AF65-F5344CB8AC3E}">
        <p14:creationId xmlns:p14="http://schemas.microsoft.com/office/powerpoint/2010/main" val="326627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45CF5-90DB-97A1-02DA-A2016C71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7F79C-157D-D832-A854-2725788ED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18" y="1282154"/>
            <a:ext cx="3127176" cy="4425347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D7529BDD-C2BF-0B3D-6DAC-FB265C1BB840}"/>
              </a:ext>
            </a:extLst>
          </p:cNvPr>
          <p:cNvSpPr/>
          <p:nvPr/>
        </p:nvSpPr>
        <p:spPr>
          <a:xfrm>
            <a:off x="5367977" y="2576133"/>
            <a:ext cx="4977527" cy="129397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on institutional embedding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5039D25A-B49C-D342-AE05-BED361656C91}"/>
              </a:ext>
            </a:extLst>
          </p:cNvPr>
          <p:cNvSpPr/>
          <p:nvPr/>
        </p:nvSpPr>
        <p:spPr>
          <a:xfrm>
            <a:off x="5367977" y="3870112"/>
            <a:ext cx="5274386" cy="1293979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….intertwining of capabilities, culture and practices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07EB6147-E0F9-CD40-9295-18617E95135F}"/>
              </a:ext>
            </a:extLst>
          </p:cNvPr>
          <p:cNvSpPr/>
          <p:nvPr/>
        </p:nvSpPr>
        <p:spPr>
          <a:xfrm>
            <a:off x="5367977" y="1282154"/>
            <a:ext cx="4757249" cy="129397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…beautifully clear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EA0FEDD7-D30D-C833-84C9-71DF3ECB47B3}"/>
              </a:ext>
            </a:extLst>
          </p:cNvPr>
          <p:cNvSpPr/>
          <p:nvPr/>
        </p:nvSpPr>
        <p:spPr>
          <a:xfrm flipH="1">
            <a:off x="10400270" y="327"/>
            <a:ext cx="1791730" cy="540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Perspectives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7DA64-E951-5E9A-0755-CBEB5051AA67}"/>
              </a:ext>
            </a:extLst>
          </p:cNvPr>
          <p:cNvSpPr txBox="1"/>
          <p:nvPr/>
        </p:nvSpPr>
        <p:spPr>
          <a:xfrm>
            <a:off x="262722" y="163916"/>
            <a:ext cx="6551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IHEA Student Success Framework</a:t>
            </a:r>
          </a:p>
        </p:txBody>
      </p:sp>
    </p:spTree>
    <p:extLst>
      <p:ext uri="{BB962C8B-B14F-4D97-AF65-F5344CB8AC3E}">
        <p14:creationId xmlns:p14="http://schemas.microsoft.com/office/powerpoint/2010/main" val="328701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19931-1201-A6F7-5FE7-73229483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445DA2F-36A4-4BFE-E056-73B84F12F096}"/>
              </a:ext>
            </a:extLst>
          </p:cNvPr>
          <p:cNvSpPr/>
          <p:nvPr/>
        </p:nvSpPr>
        <p:spPr>
          <a:xfrm>
            <a:off x="708357" y="3954081"/>
            <a:ext cx="180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Mass higher education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E18B11-8C78-EF03-9C88-3B945597B84B}"/>
              </a:ext>
            </a:extLst>
          </p:cNvPr>
          <p:cNvSpPr/>
          <p:nvPr/>
        </p:nvSpPr>
        <p:spPr>
          <a:xfrm>
            <a:off x="2504320" y="3601348"/>
            <a:ext cx="180000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Governments and higher education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C2EEC9-F3B9-932A-BC29-C5C846347F9E}"/>
              </a:ext>
            </a:extLst>
          </p:cNvPr>
          <p:cNvSpPr/>
          <p:nvPr/>
        </p:nvSpPr>
        <p:spPr>
          <a:xfrm>
            <a:off x="4287681" y="3239265"/>
            <a:ext cx="1800000" cy="18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long shadow of the pandemic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00475F-7960-EE73-E32A-DCCCD6F8CAF2}"/>
              </a:ext>
            </a:extLst>
          </p:cNvPr>
          <p:cNvSpPr/>
          <p:nvPr/>
        </p:nvSpPr>
        <p:spPr>
          <a:xfrm>
            <a:off x="6087681" y="2517238"/>
            <a:ext cx="1800000" cy="25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Increasingly diverse student populations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C3E19D-4BD9-E26A-83C1-314F5EA37F9E}"/>
              </a:ext>
            </a:extLst>
          </p:cNvPr>
          <p:cNvSpPr/>
          <p:nvPr/>
        </p:nvSpPr>
        <p:spPr>
          <a:xfrm>
            <a:off x="7895756" y="2154081"/>
            <a:ext cx="1800000" cy="28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power, potential and dangers of digital technologies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F45E82-00F6-DAD2-E198-9D27FE2DBA22}"/>
              </a:ext>
            </a:extLst>
          </p:cNvPr>
          <p:cNvSpPr/>
          <p:nvPr/>
        </p:nvSpPr>
        <p:spPr>
          <a:xfrm>
            <a:off x="9687949" y="1797238"/>
            <a:ext cx="1800000" cy="32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Accelerating societal  change and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83980-30E3-68A2-F22A-510F47A6EB4F}"/>
              </a:ext>
            </a:extLst>
          </p:cNvPr>
          <p:cNvSpPr txBox="1"/>
          <p:nvPr/>
        </p:nvSpPr>
        <p:spPr>
          <a:xfrm>
            <a:off x="412012" y="256144"/>
            <a:ext cx="814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changing context for teaching and learning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AECF56-5DDA-1489-6317-1C1BF10A1D4A}"/>
              </a:ext>
            </a:extLst>
          </p:cNvPr>
          <p:cNvSpPr/>
          <p:nvPr/>
        </p:nvSpPr>
        <p:spPr>
          <a:xfrm>
            <a:off x="696000" y="5007578"/>
            <a:ext cx="3600000" cy="10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   Higher education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DEBED7-F907-C9C6-338D-5AD0963CC299}"/>
              </a:ext>
            </a:extLst>
          </p:cNvPr>
          <p:cNvSpPr/>
          <p:nvPr/>
        </p:nvSpPr>
        <p:spPr>
          <a:xfrm>
            <a:off x="4296000" y="5007578"/>
            <a:ext cx="360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Students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D15005-5B3A-82AB-B604-CE99BAC175C4}"/>
              </a:ext>
            </a:extLst>
          </p:cNvPr>
          <p:cNvSpPr/>
          <p:nvPr/>
        </p:nvSpPr>
        <p:spPr>
          <a:xfrm>
            <a:off x="7887949" y="5007578"/>
            <a:ext cx="3600000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Society and technology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B56B87D-272A-39F1-ADB4-6C022E28CF8F}"/>
              </a:ext>
            </a:extLst>
          </p:cNvPr>
          <p:cNvSpPr/>
          <p:nvPr/>
        </p:nvSpPr>
        <p:spPr>
          <a:xfrm flipH="1">
            <a:off x="10400270" y="8532"/>
            <a:ext cx="1791730" cy="540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Challenges</a:t>
            </a:r>
          </a:p>
        </p:txBody>
      </p:sp>
      <p:pic>
        <p:nvPicPr>
          <p:cNvPr id="6" name="Graphic 5" descr="School boy outline">
            <a:extLst>
              <a:ext uri="{FF2B5EF4-FFF2-40B4-BE49-F238E27FC236}">
                <a16:creationId xmlns:a16="http://schemas.microsoft.com/office/drawing/2014/main" id="{2EBE5FBA-3E2F-DA5B-CB64-C7508621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4024" y="5018747"/>
            <a:ext cx="914400" cy="914400"/>
          </a:xfrm>
          <a:prstGeom prst="rect">
            <a:avLst/>
          </a:prstGeom>
        </p:spPr>
      </p:pic>
      <p:pic>
        <p:nvPicPr>
          <p:cNvPr id="8" name="Graphic 7" descr="Plugged Unplugged outline">
            <a:extLst>
              <a:ext uri="{FF2B5EF4-FFF2-40B4-BE49-F238E27FC236}">
                <a16:creationId xmlns:a16="http://schemas.microsoft.com/office/drawing/2014/main" id="{08A96BF6-9712-DDB7-BF5F-EE77BDF81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4319" y="5090378"/>
            <a:ext cx="914400" cy="914400"/>
          </a:xfrm>
          <a:prstGeom prst="rect">
            <a:avLst/>
          </a:prstGeom>
        </p:spPr>
      </p:pic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80C2B34A-B2ED-4327-4F2C-6B97ABA70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2370" y="5090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A754F13-6933-4BD7-82F4-30F3289F6C57}" vid="{D5DC0EBD-48C6-4E8C-B4B3-57E3092DAF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42FEB19533A46AF6DE838EEB5D3A1" ma:contentTypeVersion="15" ma:contentTypeDescription="Create a new document." ma:contentTypeScope="" ma:versionID="13d672d9b38bf7531ec559fb5f52111c">
  <xsd:schema xmlns:xsd="http://www.w3.org/2001/XMLSchema" xmlns:xs="http://www.w3.org/2001/XMLSchema" xmlns:p="http://schemas.microsoft.com/office/2006/metadata/properties" xmlns:ns2="cfd7e7d9-0310-483a-aeac-4c20c5d213c6" xmlns:ns3="08ccb4e3-8c2b-42fa-955c-c88d4e1ca4ca" targetNamespace="http://schemas.microsoft.com/office/2006/metadata/properties" ma:root="true" ma:fieldsID="b8cb17ee34344e97a43dd35e8d4ab9cd" ns2:_="" ns3:_="">
    <xsd:import namespace="cfd7e7d9-0310-483a-aeac-4c20c5d213c6"/>
    <xsd:import namespace="08ccb4e3-8c2b-42fa-955c-c88d4e1ca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7e7d9-0310-483a-aeac-4c20c5d21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cb4e3-8c2b-42fa-955c-c88d4e1ca4c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f2b7a7-afb1-4c4a-8a1c-b3fad7fdac22}" ma:internalName="TaxCatchAll" ma:showField="CatchAllData" ma:web="08ccb4e3-8c2b-42fa-955c-c88d4e1ca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ccb4e3-8c2b-42fa-955c-c88d4e1ca4ca" xsi:nil="true"/>
    <lcf76f155ced4ddcb4097134ff3c332f xmlns="cfd7e7d9-0310-483a-aeac-4c20c5d213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1DC0F8-488B-4C48-8ED3-8506C7D4C3B0}"/>
</file>

<file path=customXml/itemProps2.xml><?xml version="1.0" encoding="utf-8"?>
<ds:datastoreItem xmlns:ds="http://schemas.openxmlformats.org/officeDocument/2006/customXml" ds:itemID="{5F0A1806-9C19-417D-B4A0-A87809AD8BEE}"/>
</file>

<file path=customXml/itemProps3.xml><?xml version="1.0" encoding="utf-8"?>
<ds:datastoreItem xmlns:ds="http://schemas.openxmlformats.org/officeDocument/2006/customXml" ds:itemID="{538B6CE4-9AAC-46D0-ABF3-632D74848306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2694</TotalTime>
  <Words>636</Words>
  <Application>Microsoft Macintosh PowerPoint</Application>
  <PresentationFormat>Widescreen</PresentationFormat>
  <Paragraphs>153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Avenir Next Condensed</vt:lpstr>
      <vt:lpstr>Calibri</vt:lpstr>
      <vt:lpstr>Office 2013 - 2022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Husbands</dc:creator>
  <cp:lastModifiedBy>Chris Husbands</cp:lastModifiedBy>
  <cp:revision>71</cp:revision>
  <dcterms:created xsi:type="dcterms:W3CDTF">2024-08-28T20:16:22Z</dcterms:created>
  <dcterms:modified xsi:type="dcterms:W3CDTF">2024-12-04T11:34:10Z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0x010100DA942FEB19533A46AF6DE838EEB5D3A1</vt:lpwstr>
  </property>
</Properties>
</file>